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280" r:id="rId3"/>
    <p:sldId id="257" r:id="rId4"/>
    <p:sldId id="272" r:id="rId5"/>
    <p:sldId id="289" r:id="rId6"/>
    <p:sldId id="276" r:id="rId7"/>
    <p:sldId id="262" r:id="rId8"/>
    <p:sldId id="279" r:id="rId9"/>
    <p:sldId id="264" r:id="rId10"/>
    <p:sldId id="265" r:id="rId11"/>
    <p:sldId id="266" r:id="rId12"/>
    <p:sldId id="267" r:id="rId13"/>
    <p:sldId id="268" r:id="rId14"/>
    <p:sldId id="269" r:id="rId15"/>
    <p:sldId id="274" r:id="rId16"/>
    <p:sldId id="275" r:id="rId17"/>
    <p:sldId id="311" r:id="rId18"/>
    <p:sldId id="294" r:id="rId19"/>
    <p:sldId id="295" r:id="rId20"/>
    <p:sldId id="298" r:id="rId21"/>
    <p:sldId id="299" r:id="rId22"/>
    <p:sldId id="300" r:id="rId23"/>
    <p:sldId id="301" r:id="rId24"/>
    <p:sldId id="296" r:id="rId25"/>
    <p:sldId id="297" r:id="rId26"/>
    <p:sldId id="290" r:id="rId27"/>
    <p:sldId id="291" r:id="rId28"/>
    <p:sldId id="292" r:id="rId29"/>
    <p:sldId id="293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270" r:id="rId40"/>
    <p:sldId id="271" r:id="rId41"/>
  </p:sldIdLst>
  <p:sldSz cx="30480000" cy="17145000"/>
  <p:notesSz cx="6858000" cy="9144000"/>
  <p:defaultTextStyle>
    <a:defPPr>
      <a:defRPr lang="zh-CN"/>
    </a:defPPr>
    <a:lvl1pPr marL="0" algn="l" defTabSz="2286000" rtl="0" eaLnBrk="1" latinLnBrk="0" hangingPunct="1">
      <a:defRPr sz="4500" kern="1200">
        <a:solidFill>
          <a:schemeClr val="tx1"/>
        </a:solidFill>
        <a:latin typeface="+mn-lt"/>
        <a:ea typeface="+mn-ea"/>
        <a:cs typeface="+mn-cs"/>
      </a:defRPr>
    </a:lvl1pPr>
    <a:lvl2pPr marL="1143000" algn="l" defTabSz="2286000" rtl="0" eaLnBrk="1" latinLnBrk="0" hangingPunct="1">
      <a:defRPr sz="4500" kern="1200">
        <a:solidFill>
          <a:schemeClr val="tx1"/>
        </a:solidFill>
        <a:latin typeface="+mn-lt"/>
        <a:ea typeface="+mn-ea"/>
        <a:cs typeface="+mn-cs"/>
      </a:defRPr>
    </a:lvl2pPr>
    <a:lvl3pPr marL="2286000" algn="l" defTabSz="2286000" rtl="0" eaLnBrk="1" latinLnBrk="0" hangingPunct="1">
      <a:defRPr sz="4500" kern="1200">
        <a:solidFill>
          <a:schemeClr val="tx1"/>
        </a:solidFill>
        <a:latin typeface="+mn-lt"/>
        <a:ea typeface="+mn-ea"/>
        <a:cs typeface="+mn-cs"/>
      </a:defRPr>
    </a:lvl3pPr>
    <a:lvl4pPr marL="3429000" algn="l" defTabSz="2286000" rtl="0" eaLnBrk="1" latinLnBrk="0" hangingPunct="1">
      <a:defRPr sz="4500" kern="1200">
        <a:solidFill>
          <a:schemeClr val="tx1"/>
        </a:solidFill>
        <a:latin typeface="+mn-lt"/>
        <a:ea typeface="+mn-ea"/>
        <a:cs typeface="+mn-cs"/>
      </a:defRPr>
    </a:lvl4pPr>
    <a:lvl5pPr marL="4572000" algn="l" defTabSz="2286000" rtl="0" eaLnBrk="1" latinLnBrk="0" hangingPunct="1">
      <a:defRPr sz="4500" kern="1200">
        <a:solidFill>
          <a:schemeClr val="tx1"/>
        </a:solidFill>
        <a:latin typeface="+mn-lt"/>
        <a:ea typeface="+mn-ea"/>
        <a:cs typeface="+mn-cs"/>
      </a:defRPr>
    </a:lvl5pPr>
    <a:lvl6pPr marL="5715000" algn="l" defTabSz="2286000" rtl="0" eaLnBrk="1" latinLnBrk="0" hangingPunct="1">
      <a:defRPr sz="4500" kern="1200">
        <a:solidFill>
          <a:schemeClr val="tx1"/>
        </a:solidFill>
        <a:latin typeface="+mn-lt"/>
        <a:ea typeface="+mn-ea"/>
        <a:cs typeface="+mn-cs"/>
      </a:defRPr>
    </a:lvl6pPr>
    <a:lvl7pPr marL="6858000" algn="l" defTabSz="2286000" rtl="0" eaLnBrk="1" latinLnBrk="0" hangingPunct="1">
      <a:defRPr sz="4500" kern="1200">
        <a:solidFill>
          <a:schemeClr val="tx1"/>
        </a:solidFill>
        <a:latin typeface="+mn-lt"/>
        <a:ea typeface="+mn-ea"/>
        <a:cs typeface="+mn-cs"/>
      </a:defRPr>
    </a:lvl7pPr>
    <a:lvl8pPr marL="8001000" algn="l" defTabSz="2286000" rtl="0" eaLnBrk="1" latinLnBrk="0" hangingPunct="1">
      <a:defRPr sz="4500" kern="1200">
        <a:solidFill>
          <a:schemeClr val="tx1"/>
        </a:solidFill>
        <a:latin typeface="+mn-lt"/>
        <a:ea typeface="+mn-ea"/>
        <a:cs typeface="+mn-cs"/>
      </a:defRPr>
    </a:lvl8pPr>
    <a:lvl9pPr marL="9144000" algn="l" defTabSz="2286000" rtl="0" eaLnBrk="1" latinLnBrk="0" hangingPunct="1">
      <a:defRPr sz="4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400" userDrawn="1">
          <p15:clr>
            <a:srgbClr val="A4A3A4"/>
          </p15:clr>
        </p15:guide>
        <p15:guide id="2" pos="960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UYZ" initials="LYZ" lastIdx="3" clrIdx="0">
    <p:extLst>
      <p:ext uri="{19B8F6BF-5375-455C-9EA6-DF929625EA0E}">
        <p15:presenceInfo xmlns:p15="http://schemas.microsoft.com/office/powerpoint/2012/main" userId="LIUY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BAC"/>
    <a:srgbClr val="1D9B93"/>
    <a:srgbClr val="0072DA"/>
    <a:srgbClr val="000000"/>
    <a:srgbClr val="EEB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60"/>
  </p:normalViewPr>
  <p:slideViewPr>
    <p:cSldViewPr>
      <p:cViewPr varScale="1">
        <p:scale>
          <a:sx n="37" d="100"/>
          <a:sy n="37" d="100"/>
        </p:scale>
        <p:origin x="486" y="96"/>
      </p:cViewPr>
      <p:guideLst>
        <p:guide orient="horz" pos="5400"/>
        <p:guide pos="96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327706-55AD-408D-88F1-5A5E01FE5D37}" type="datetimeFigureOut">
              <a:rPr lang="zh-CN" altLang="en-US" smtClean="0"/>
              <a:t>2019/8/9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E0125A-A1FF-46CF-8DEC-466E524A81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780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0125A-A1FF-46CF-8DEC-466E524A81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6372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5326066"/>
            <a:ext cx="15050794" cy="367506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96763" y="9770793"/>
            <a:ext cx="15040031" cy="4381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715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85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001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14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128369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10343456" y="1661384"/>
            <a:ext cx="12385376" cy="12349888"/>
            <a:chOff x="588125" y="119114"/>
            <a:chExt cx="1872710" cy="1867344"/>
          </a:xfrm>
          <a:effectLst/>
        </p:grpSpPr>
        <p:sp>
          <p:nvSpPr>
            <p:cNvPr id="4" name="椭圆 3"/>
            <p:cNvSpPr/>
            <p:nvPr userDrawn="1"/>
          </p:nvSpPr>
          <p:spPr>
            <a:xfrm>
              <a:off x="618246" y="145470"/>
              <a:ext cx="891142" cy="891143"/>
            </a:xfrm>
            <a:prstGeom prst="ellipse">
              <a:avLst/>
            </a:prstGeom>
            <a:solidFill>
              <a:srgbClr val="1D9B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88">
                <a:solidFill>
                  <a:schemeClr val="bg1"/>
                </a:solidFill>
              </a:endParaRPr>
            </a:p>
          </p:txBody>
        </p:sp>
        <p:sp>
          <p:nvSpPr>
            <p:cNvPr id="5" name="任意多边形 4"/>
            <p:cNvSpPr/>
            <p:nvPr userDrawn="1"/>
          </p:nvSpPr>
          <p:spPr>
            <a:xfrm>
              <a:off x="588125" y="119114"/>
              <a:ext cx="1872710" cy="1867344"/>
            </a:xfrm>
            <a:custGeom>
              <a:avLst/>
              <a:gdLst>
                <a:gd name="connsiteX0" fmla="*/ 7120636 w 9494182"/>
                <a:gd name="connsiteY0" fmla="*/ 0 h 9494182"/>
                <a:gd name="connsiteX1" fmla="*/ 9494182 w 9494182"/>
                <a:gd name="connsiteY1" fmla="*/ 2373546 h 9494182"/>
                <a:gd name="connsiteX2" fmla="*/ 7120636 w 9494182"/>
                <a:gd name="connsiteY2" fmla="*/ 4747092 h 9494182"/>
                <a:gd name="connsiteX3" fmla="*/ 7047910 w 9494182"/>
                <a:gd name="connsiteY3" fmla="*/ 4743419 h 9494182"/>
                <a:gd name="connsiteX4" fmla="*/ 7016455 w 9494182"/>
                <a:gd name="connsiteY4" fmla="*/ 4774875 h 9494182"/>
                <a:gd name="connsiteX5" fmla="*/ 6975886 w 9494182"/>
                <a:gd name="connsiteY5" fmla="*/ 4772826 h 9494182"/>
                <a:gd name="connsiteX6" fmla="*/ 4761886 w 9494182"/>
                <a:gd name="connsiteY6" fmla="*/ 6986826 h 9494182"/>
                <a:gd name="connsiteX7" fmla="*/ 4763935 w 9494182"/>
                <a:gd name="connsiteY7" fmla="*/ 7027396 h 9494182"/>
                <a:gd name="connsiteX8" fmla="*/ 4743419 w 9494182"/>
                <a:gd name="connsiteY8" fmla="*/ 7047912 h 9494182"/>
                <a:gd name="connsiteX9" fmla="*/ 4747091 w 9494182"/>
                <a:gd name="connsiteY9" fmla="*/ 7120636 h 9494182"/>
                <a:gd name="connsiteX10" fmla="*/ 2373545 w 9494182"/>
                <a:gd name="connsiteY10" fmla="*/ 9494182 h 9494182"/>
                <a:gd name="connsiteX11" fmla="*/ 0 w 9494182"/>
                <a:gd name="connsiteY11" fmla="*/ 7120636 h 9494182"/>
                <a:gd name="connsiteX12" fmla="*/ 2373545 w 9494182"/>
                <a:gd name="connsiteY12" fmla="*/ 4747090 h 9494182"/>
                <a:gd name="connsiteX13" fmla="*/ 2616227 w 9494182"/>
                <a:gd name="connsiteY13" fmla="*/ 4759345 h 9494182"/>
                <a:gd name="connsiteX14" fmla="*/ 2648532 w 9494182"/>
                <a:gd name="connsiteY14" fmla="*/ 4764275 h 9494182"/>
                <a:gd name="connsiteX15" fmla="*/ 2675382 w 9494182"/>
                <a:gd name="connsiteY15" fmla="*/ 4737425 h 9494182"/>
                <a:gd name="connsiteX16" fmla="*/ 2778329 w 9494182"/>
                <a:gd name="connsiteY16" fmla="*/ 4732226 h 9494182"/>
                <a:gd name="connsiteX17" fmla="*/ 4754529 w 9494182"/>
                <a:gd name="connsiteY17" fmla="*/ 2756026 h 9494182"/>
                <a:gd name="connsiteX18" fmla="*/ 4759728 w 9494182"/>
                <a:gd name="connsiteY18" fmla="*/ 2653079 h 9494182"/>
                <a:gd name="connsiteX19" fmla="*/ 4764275 w 9494182"/>
                <a:gd name="connsiteY19" fmla="*/ 2648532 h 9494182"/>
                <a:gd name="connsiteX20" fmla="*/ 4759345 w 9494182"/>
                <a:gd name="connsiteY20" fmla="*/ 2616227 h 9494182"/>
                <a:gd name="connsiteX21" fmla="*/ 4747090 w 9494182"/>
                <a:gd name="connsiteY21" fmla="*/ 2373546 h 9494182"/>
                <a:gd name="connsiteX22" fmla="*/ 7120636 w 9494182"/>
                <a:gd name="connsiteY22" fmla="*/ 0 h 9494182"/>
                <a:gd name="connsiteX0-1" fmla="*/ 7120636 w 9494182"/>
                <a:gd name="connsiteY0-2" fmla="*/ 0 h 9494182"/>
                <a:gd name="connsiteX1-3" fmla="*/ 9494182 w 9494182"/>
                <a:gd name="connsiteY1-4" fmla="*/ 2373546 h 9494182"/>
                <a:gd name="connsiteX2-5" fmla="*/ 7120636 w 9494182"/>
                <a:gd name="connsiteY2-6" fmla="*/ 4747092 h 9494182"/>
                <a:gd name="connsiteX3-7" fmla="*/ 7047910 w 9494182"/>
                <a:gd name="connsiteY3-8" fmla="*/ 4743419 h 9494182"/>
                <a:gd name="connsiteX4-9" fmla="*/ 6975886 w 9494182"/>
                <a:gd name="connsiteY4-10" fmla="*/ 4772826 h 9494182"/>
                <a:gd name="connsiteX5-11" fmla="*/ 4761886 w 9494182"/>
                <a:gd name="connsiteY5-12" fmla="*/ 6986826 h 9494182"/>
                <a:gd name="connsiteX6-13" fmla="*/ 4763935 w 9494182"/>
                <a:gd name="connsiteY6-14" fmla="*/ 7027396 h 9494182"/>
                <a:gd name="connsiteX7-15" fmla="*/ 4743419 w 9494182"/>
                <a:gd name="connsiteY7-16" fmla="*/ 7047912 h 9494182"/>
                <a:gd name="connsiteX8-17" fmla="*/ 4747091 w 9494182"/>
                <a:gd name="connsiteY8-18" fmla="*/ 7120636 h 9494182"/>
                <a:gd name="connsiteX9-19" fmla="*/ 2373545 w 9494182"/>
                <a:gd name="connsiteY9-20" fmla="*/ 9494182 h 9494182"/>
                <a:gd name="connsiteX10-21" fmla="*/ 0 w 9494182"/>
                <a:gd name="connsiteY10-22" fmla="*/ 7120636 h 9494182"/>
                <a:gd name="connsiteX11-23" fmla="*/ 2373545 w 9494182"/>
                <a:gd name="connsiteY11-24" fmla="*/ 4747090 h 9494182"/>
                <a:gd name="connsiteX12-25" fmla="*/ 2616227 w 9494182"/>
                <a:gd name="connsiteY12-26" fmla="*/ 4759345 h 9494182"/>
                <a:gd name="connsiteX13-27" fmla="*/ 2648532 w 9494182"/>
                <a:gd name="connsiteY13-28" fmla="*/ 4764275 h 9494182"/>
                <a:gd name="connsiteX14-29" fmla="*/ 2675382 w 9494182"/>
                <a:gd name="connsiteY14-30" fmla="*/ 4737425 h 9494182"/>
                <a:gd name="connsiteX15-31" fmla="*/ 2778329 w 9494182"/>
                <a:gd name="connsiteY15-32" fmla="*/ 4732226 h 9494182"/>
                <a:gd name="connsiteX16-33" fmla="*/ 4754529 w 9494182"/>
                <a:gd name="connsiteY16-34" fmla="*/ 2756026 h 9494182"/>
                <a:gd name="connsiteX17-35" fmla="*/ 4759728 w 9494182"/>
                <a:gd name="connsiteY17-36" fmla="*/ 2653079 h 9494182"/>
                <a:gd name="connsiteX18-37" fmla="*/ 4764275 w 9494182"/>
                <a:gd name="connsiteY18-38" fmla="*/ 2648532 h 9494182"/>
                <a:gd name="connsiteX19-39" fmla="*/ 4759345 w 9494182"/>
                <a:gd name="connsiteY19-40" fmla="*/ 2616227 h 9494182"/>
                <a:gd name="connsiteX20-41" fmla="*/ 4747090 w 9494182"/>
                <a:gd name="connsiteY20-42" fmla="*/ 2373546 h 9494182"/>
                <a:gd name="connsiteX21-43" fmla="*/ 7120636 w 9494182"/>
                <a:gd name="connsiteY21-44" fmla="*/ 0 h 9494182"/>
                <a:gd name="connsiteX0-45" fmla="*/ 7120636 w 9494182"/>
                <a:gd name="connsiteY0-46" fmla="*/ 0 h 9494182"/>
                <a:gd name="connsiteX1-47" fmla="*/ 9494182 w 9494182"/>
                <a:gd name="connsiteY1-48" fmla="*/ 2373546 h 9494182"/>
                <a:gd name="connsiteX2-49" fmla="*/ 7120636 w 9494182"/>
                <a:gd name="connsiteY2-50" fmla="*/ 4747092 h 9494182"/>
                <a:gd name="connsiteX3-51" fmla="*/ 6975886 w 9494182"/>
                <a:gd name="connsiteY3-52" fmla="*/ 4772826 h 9494182"/>
                <a:gd name="connsiteX4-53" fmla="*/ 4761886 w 9494182"/>
                <a:gd name="connsiteY4-54" fmla="*/ 6986826 h 9494182"/>
                <a:gd name="connsiteX5-55" fmla="*/ 4763935 w 9494182"/>
                <a:gd name="connsiteY5-56" fmla="*/ 7027396 h 9494182"/>
                <a:gd name="connsiteX6-57" fmla="*/ 4743419 w 9494182"/>
                <a:gd name="connsiteY6-58" fmla="*/ 7047912 h 9494182"/>
                <a:gd name="connsiteX7-59" fmla="*/ 4747091 w 9494182"/>
                <a:gd name="connsiteY7-60" fmla="*/ 7120636 h 9494182"/>
                <a:gd name="connsiteX8-61" fmla="*/ 2373545 w 9494182"/>
                <a:gd name="connsiteY8-62" fmla="*/ 9494182 h 9494182"/>
                <a:gd name="connsiteX9-63" fmla="*/ 0 w 9494182"/>
                <a:gd name="connsiteY9-64" fmla="*/ 7120636 h 9494182"/>
                <a:gd name="connsiteX10-65" fmla="*/ 2373545 w 9494182"/>
                <a:gd name="connsiteY10-66" fmla="*/ 4747090 h 9494182"/>
                <a:gd name="connsiteX11-67" fmla="*/ 2616227 w 9494182"/>
                <a:gd name="connsiteY11-68" fmla="*/ 4759345 h 9494182"/>
                <a:gd name="connsiteX12-69" fmla="*/ 2648532 w 9494182"/>
                <a:gd name="connsiteY12-70" fmla="*/ 4764275 h 9494182"/>
                <a:gd name="connsiteX13-71" fmla="*/ 2675382 w 9494182"/>
                <a:gd name="connsiteY13-72" fmla="*/ 4737425 h 9494182"/>
                <a:gd name="connsiteX14-73" fmla="*/ 2778329 w 9494182"/>
                <a:gd name="connsiteY14-74" fmla="*/ 4732226 h 9494182"/>
                <a:gd name="connsiteX15-75" fmla="*/ 4754529 w 9494182"/>
                <a:gd name="connsiteY15-76" fmla="*/ 2756026 h 9494182"/>
                <a:gd name="connsiteX16-77" fmla="*/ 4759728 w 9494182"/>
                <a:gd name="connsiteY16-78" fmla="*/ 2653079 h 9494182"/>
                <a:gd name="connsiteX17-79" fmla="*/ 4764275 w 9494182"/>
                <a:gd name="connsiteY17-80" fmla="*/ 2648532 h 9494182"/>
                <a:gd name="connsiteX18-81" fmla="*/ 4759345 w 9494182"/>
                <a:gd name="connsiteY18-82" fmla="*/ 2616227 h 9494182"/>
                <a:gd name="connsiteX19-83" fmla="*/ 4747090 w 9494182"/>
                <a:gd name="connsiteY19-84" fmla="*/ 2373546 h 9494182"/>
                <a:gd name="connsiteX20-85" fmla="*/ 7120636 w 9494182"/>
                <a:gd name="connsiteY20-86" fmla="*/ 0 h 9494182"/>
                <a:gd name="connsiteX0-87" fmla="*/ 7120636 w 9494182"/>
                <a:gd name="connsiteY0-88" fmla="*/ 0 h 9494182"/>
                <a:gd name="connsiteX1-89" fmla="*/ 9494182 w 9494182"/>
                <a:gd name="connsiteY1-90" fmla="*/ 2373546 h 9494182"/>
                <a:gd name="connsiteX2-91" fmla="*/ 7120636 w 9494182"/>
                <a:gd name="connsiteY2-92" fmla="*/ 4747092 h 9494182"/>
                <a:gd name="connsiteX3-93" fmla="*/ 6975886 w 9494182"/>
                <a:gd name="connsiteY3-94" fmla="*/ 4772826 h 9494182"/>
                <a:gd name="connsiteX4-95" fmla="*/ 4761886 w 9494182"/>
                <a:gd name="connsiteY4-96" fmla="*/ 6986826 h 9494182"/>
                <a:gd name="connsiteX5-97" fmla="*/ 4763935 w 9494182"/>
                <a:gd name="connsiteY5-98" fmla="*/ 7027396 h 9494182"/>
                <a:gd name="connsiteX6-99" fmla="*/ 4743419 w 9494182"/>
                <a:gd name="connsiteY6-100" fmla="*/ 7047912 h 9494182"/>
                <a:gd name="connsiteX7-101" fmla="*/ 4747091 w 9494182"/>
                <a:gd name="connsiteY7-102" fmla="*/ 7120636 h 9494182"/>
                <a:gd name="connsiteX8-103" fmla="*/ 2373545 w 9494182"/>
                <a:gd name="connsiteY8-104" fmla="*/ 9494182 h 9494182"/>
                <a:gd name="connsiteX9-105" fmla="*/ 0 w 9494182"/>
                <a:gd name="connsiteY9-106" fmla="*/ 7120636 h 9494182"/>
                <a:gd name="connsiteX10-107" fmla="*/ 2373545 w 9494182"/>
                <a:gd name="connsiteY10-108" fmla="*/ 4747090 h 9494182"/>
                <a:gd name="connsiteX11-109" fmla="*/ 2616227 w 9494182"/>
                <a:gd name="connsiteY11-110" fmla="*/ 4759345 h 9494182"/>
                <a:gd name="connsiteX12-111" fmla="*/ 2648532 w 9494182"/>
                <a:gd name="connsiteY12-112" fmla="*/ 4764275 h 9494182"/>
                <a:gd name="connsiteX13-113" fmla="*/ 2778329 w 9494182"/>
                <a:gd name="connsiteY13-114" fmla="*/ 4732226 h 9494182"/>
                <a:gd name="connsiteX14-115" fmla="*/ 4754529 w 9494182"/>
                <a:gd name="connsiteY14-116" fmla="*/ 2756026 h 9494182"/>
                <a:gd name="connsiteX15-117" fmla="*/ 4759728 w 9494182"/>
                <a:gd name="connsiteY15-118" fmla="*/ 2653079 h 9494182"/>
                <a:gd name="connsiteX16-119" fmla="*/ 4764275 w 9494182"/>
                <a:gd name="connsiteY16-120" fmla="*/ 2648532 h 9494182"/>
                <a:gd name="connsiteX17-121" fmla="*/ 4759345 w 9494182"/>
                <a:gd name="connsiteY17-122" fmla="*/ 2616227 h 9494182"/>
                <a:gd name="connsiteX18-123" fmla="*/ 4747090 w 9494182"/>
                <a:gd name="connsiteY18-124" fmla="*/ 2373546 h 9494182"/>
                <a:gd name="connsiteX19-125" fmla="*/ 7120636 w 9494182"/>
                <a:gd name="connsiteY19-126" fmla="*/ 0 h 9494182"/>
                <a:gd name="connsiteX0-127" fmla="*/ 7120636 w 9494182"/>
                <a:gd name="connsiteY0-128" fmla="*/ 0 h 9494182"/>
                <a:gd name="connsiteX1-129" fmla="*/ 9494182 w 9494182"/>
                <a:gd name="connsiteY1-130" fmla="*/ 2373546 h 9494182"/>
                <a:gd name="connsiteX2-131" fmla="*/ 7120636 w 9494182"/>
                <a:gd name="connsiteY2-132" fmla="*/ 4747092 h 9494182"/>
                <a:gd name="connsiteX3-133" fmla="*/ 6975886 w 9494182"/>
                <a:gd name="connsiteY3-134" fmla="*/ 4772826 h 9494182"/>
                <a:gd name="connsiteX4-135" fmla="*/ 4761886 w 9494182"/>
                <a:gd name="connsiteY4-136" fmla="*/ 6986826 h 9494182"/>
                <a:gd name="connsiteX5-137" fmla="*/ 4763935 w 9494182"/>
                <a:gd name="connsiteY5-138" fmla="*/ 7027396 h 9494182"/>
                <a:gd name="connsiteX6-139" fmla="*/ 4743419 w 9494182"/>
                <a:gd name="connsiteY6-140" fmla="*/ 7047912 h 9494182"/>
                <a:gd name="connsiteX7-141" fmla="*/ 4747091 w 9494182"/>
                <a:gd name="connsiteY7-142" fmla="*/ 7120636 h 9494182"/>
                <a:gd name="connsiteX8-143" fmla="*/ 2373545 w 9494182"/>
                <a:gd name="connsiteY8-144" fmla="*/ 9494182 h 9494182"/>
                <a:gd name="connsiteX9-145" fmla="*/ 0 w 9494182"/>
                <a:gd name="connsiteY9-146" fmla="*/ 7120636 h 9494182"/>
                <a:gd name="connsiteX10-147" fmla="*/ 2373545 w 9494182"/>
                <a:gd name="connsiteY10-148" fmla="*/ 4747090 h 9494182"/>
                <a:gd name="connsiteX11-149" fmla="*/ 2616227 w 9494182"/>
                <a:gd name="connsiteY11-150" fmla="*/ 4759345 h 9494182"/>
                <a:gd name="connsiteX12-151" fmla="*/ 2778329 w 9494182"/>
                <a:gd name="connsiteY12-152" fmla="*/ 4732226 h 9494182"/>
                <a:gd name="connsiteX13-153" fmla="*/ 4754529 w 9494182"/>
                <a:gd name="connsiteY13-154" fmla="*/ 2756026 h 9494182"/>
                <a:gd name="connsiteX14-155" fmla="*/ 4759728 w 9494182"/>
                <a:gd name="connsiteY14-156" fmla="*/ 2653079 h 9494182"/>
                <a:gd name="connsiteX15-157" fmla="*/ 4764275 w 9494182"/>
                <a:gd name="connsiteY15-158" fmla="*/ 2648532 h 9494182"/>
                <a:gd name="connsiteX16-159" fmla="*/ 4759345 w 9494182"/>
                <a:gd name="connsiteY16-160" fmla="*/ 2616227 h 9494182"/>
                <a:gd name="connsiteX17-161" fmla="*/ 4747090 w 9494182"/>
                <a:gd name="connsiteY17-162" fmla="*/ 2373546 h 9494182"/>
                <a:gd name="connsiteX18-163" fmla="*/ 7120636 w 9494182"/>
                <a:gd name="connsiteY18-164" fmla="*/ 0 h 9494182"/>
                <a:gd name="connsiteX0-165" fmla="*/ 7120636 w 9494182"/>
                <a:gd name="connsiteY0-166" fmla="*/ 0 h 9494182"/>
                <a:gd name="connsiteX1-167" fmla="*/ 9494182 w 9494182"/>
                <a:gd name="connsiteY1-168" fmla="*/ 2373546 h 9494182"/>
                <a:gd name="connsiteX2-169" fmla="*/ 7120636 w 9494182"/>
                <a:gd name="connsiteY2-170" fmla="*/ 4747092 h 9494182"/>
                <a:gd name="connsiteX3-171" fmla="*/ 6975886 w 9494182"/>
                <a:gd name="connsiteY3-172" fmla="*/ 4772826 h 9494182"/>
                <a:gd name="connsiteX4-173" fmla="*/ 4761886 w 9494182"/>
                <a:gd name="connsiteY4-174" fmla="*/ 6986826 h 9494182"/>
                <a:gd name="connsiteX5-175" fmla="*/ 4763935 w 9494182"/>
                <a:gd name="connsiteY5-176" fmla="*/ 7027396 h 9494182"/>
                <a:gd name="connsiteX6-177" fmla="*/ 4747091 w 9494182"/>
                <a:gd name="connsiteY6-178" fmla="*/ 7120636 h 9494182"/>
                <a:gd name="connsiteX7-179" fmla="*/ 2373545 w 9494182"/>
                <a:gd name="connsiteY7-180" fmla="*/ 9494182 h 9494182"/>
                <a:gd name="connsiteX8-181" fmla="*/ 0 w 9494182"/>
                <a:gd name="connsiteY8-182" fmla="*/ 7120636 h 9494182"/>
                <a:gd name="connsiteX9-183" fmla="*/ 2373545 w 9494182"/>
                <a:gd name="connsiteY9-184" fmla="*/ 4747090 h 9494182"/>
                <a:gd name="connsiteX10-185" fmla="*/ 2616227 w 9494182"/>
                <a:gd name="connsiteY10-186" fmla="*/ 4759345 h 9494182"/>
                <a:gd name="connsiteX11-187" fmla="*/ 2778329 w 9494182"/>
                <a:gd name="connsiteY11-188" fmla="*/ 4732226 h 9494182"/>
                <a:gd name="connsiteX12-189" fmla="*/ 4754529 w 9494182"/>
                <a:gd name="connsiteY12-190" fmla="*/ 2756026 h 9494182"/>
                <a:gd name="connsiteX13-191" fmla="*/ 4759728 w 9494182"/>
                <a:gd name="connsiteY13-192" fmla="*/ 2653079 h 9494182"/>
                <a:gd name="connsiteX14-193" fmla="*/ 4764275 w 9494182"/>
                <a:gd name="connsiteY14-194" fmla="*/ 2648532 h 9494182"/>
                <a:gd name="connsiteX15-195" fmla="*/ 4759345 w 9494182"/>
                <a:gd name="connsiteY15-196" fmla="*/ 2616227 h 9494182"/>
                <a:gd name="connsiteX16-197" fmla="*/ 4747090 w 9494182"/>
                <a:gd name="connsiteY16-198" fmla="*/ 2373546 h 9494182"/>
                <a:gd name="connsiteX17-199" fmla="*/ 7120636 w 9494182"/>
                <a:gd name="connsiteY17-200" fmla="*/ 0 h 9494182"/>
                <a:gd name="connsiteX0-201" fmla="*/ 7120636 w 9494182"/>
                <a:gd name="connsiteY0-202" fmla="*/ 0 h 9494182"/>
                <a:gd name="connsiteX1-203" fmla="*/ 9494182 w 9494182"/>
                <a:gd name="connsiteY1-204" fmla="*/ 2373546 h 9494182"/>
                <a:gd name="connsiteX2-205" fmla="*/ 7120636 w 9494182"/>
                <a:gd name="connsiteY2-206" fmla="*/ 4747092 h 9494182"/>
                <a:gd name="connsiteX3-207" fmla="*/ 6975886 w 9494182"/>
                <a:gd name="connsiteY3-208" fmla="*/ 4772826 h 9494182"/>
                <a:gd name="connsiteX4-209" fmla="*/ 4761886 w 9494182"/>
                <a:gd name="connsiteY4-210" fmla="*/ 6986826 h 9494182"/>
                <a:gd name="connsiteX5-211" fmla="*/ 4747091 w 9494182"/>
                <a:gd name="connsiteY5-212" fmla="*/ 7120636 h 9494182"/>
                <a:gd name="connsiteX6-213" fmla="*/ 2373545 w 9494182"/>
                <a:gd name="connsiteY6-214" fmla="*/ 9494182 h 9494182"/>
                <a:gd name="connsiteX7-215" fmla="*/ 0 w 9494182"/>
                <a:gd name="connsiteY7-216" fmla="*/ 7120636 h 9494182"/>
                <a:gd name="connsiteX8-217" fmla="*/ 2373545 w 9494182"/>
                <a:gd name="connsiteY8-218" fmla="*/ 4747090 h 9494182"/>
                <a:gd name="connsiteX9-219" fmla="*/ 2616227 w 9494182"/>
                <a:gd name="connsiteY9-220" fmla="*/ 4759345 h 9494182"/>
                <a:gd name="connsiteX10-221" fmla="*/ 2778329 w 9494182"/>
                <a:gd name="connsiteY10-222" fmla="*/ 4732226 h 9494182"/>
                <a:gd name="connsiteX11-223" fmla="*/ 4754529 w 9494182"/>
                <a:gd name="connsiteY11-224" fmla="*/ 2756026 h 9494182"/>
                <a:gd name="connsiteX12-225" fmla="*/ 4759728 w 9494182"/>
                <a:gd name="connsiteY12-226" fmla="*/ 2653079 h 9494182"/>
                <a:gd name="connsiteX13-227" fmla="*/ 4764275 w 9494182"/>
                <a:gd name="connsiteY13-228" fmla="*/ 2648532 h 9494182"/>
                <a:gd name="connsiteX14-229" fmla="*/ 4759345 w 9494182"/>
                <a:gd name="connsiteY14-230" fmla="*/ 2616227 h 9494182"/>
                <a:gd name="connsiteX15-231" fmla="*/ 4747090 w 9494182"/>
                <a:gd name="connsiteY15-232" fmla="*/ 2373546 h 9494182"/>
                <a:gd name="connsiteX16-233" fmla="*/ 7120636 w 9494182"/>
                <a:gd name="connsiteY16-234" fmla="*/ 0 h 9494182"/>
                <a:gd name="connsiteX0-235" fmla="*/ 7120636 w 9494182"/>
                <a:gd name="connsiteY0-236" fmla="*/ 0 h 9494182"/>
                <a:gd name="connsiteX1-237" fmla="*/ 9494182 w 9494182"/>
                <a:gd name="connsiteY1-238" fmla="*/ 2373546 h 9494182"/>
                <a:gd name="connsiteX2-239" fmla="*/ 7120636 w 9494182"/>
                <a:gd name="connsiteY2-240" fmla="*/ 4747092 h 9494182"/>
                <a:gd name="connsiteX3-241" fmla="*/ 6975886 w 9494182"/>
                <a:gd name="connsiteY3-242" fmla="*/ 4772826 h 9494182"/>
                <a:gd name="connsiteX4-243" fmla="*/ 4761886 w 9494182"/>
                <a:gd name="connsiteY4-244" fmla="*/ 6986826 h 9494182"/>
                <a:gd name="connsiteX5-245" fmla="*/ 4747091 w 9494182"/>
                <a:gd name="connsiteY5-246" fmla="*/ 7120636 h 9494182"/>
                <a:gd name="connsiteX6-247" fmla="*/ 2373545 w 9494182"/>
                <a:gd name="connsiteY6-248" fmla="*/ 9494182 h 9494182"/>
                <a:gd name="connsiteX7-249" fmla="*/ 0 w 9494182"/>
                <a:gd name="connsiteY7-250" fmla="*/ 7120636 h 9494182"/>
                <a:gd name="connsiteX8-251" fmla="*/ 2373545 w 9494182"/>
                <a:gd name="connsiteY8-252" fmla="*/ 4747090 h 9494182"/>
                <a:gd name="connsiteX9-253" fmla="*/ 2616227 w 9494182"/>
                <a:gd name="connsiteY9-254" fmla="*/ 4759345 h 9494182"/>
                <a:gd name="connsiteX10-255" fmla="*/ 2778329 w 9494182"/>
                <a:gd name="connsiteY10-256" fmla="*/ 4732226 h 9494182"/>
                <a:gd name="connsiteX11-257" fmla="*/ 4754529 w 9494182"/>
                <a:gd name="connsiteY11-258" fmla="*/ 2756026 h 9494182"/>
                <a:gd name="connsiteX12-259" fmla="*/ 4759728 w 9494182"/>
                <a:gd name="connsiteY12-260" fmla="*/ 2653079 h 9494182"/>
                <a:gd name="connsiteX13-261" fmla="*/ 4764275 w 9494182"/>
                <a:gd name="connsiteY13-262" fmla="*/ 2648532 h 9494182"/>
                <a:gd name="connsiteX14-263" fmla="*/ 4747090 w 9494182"/>
                <a:gd name="connsiteY14-264" fmla="*/ 2373546 h 9494182"/>
                <a:gd name="connsiteX15-265" fmla="*/ 7120636 w 9494182"/>
                <a:gd name="connsiteY15-266" fmla="*/ 0 h 9494182"/>
                <a:gd name="connsiteX0-267" fmla="*/ 7120636 w 9494182"/>
                <a:gd name="connsiteY0-268" fmla="*/ 0 h 9494182"/>
                <a:gd name="connsiteX1-269" fmla="*/ 9494182 w 9494182"/>
                <a:gd name="connsiteY1-270" fmla="*/ 2373546 h 9494182"/>
                <a:gd name="connsiteX2-271" fmla="*/ 7120636 w 9494182"/>
                <a:gd name="connsiteY2-272" fmla="*/ 4747092 h 9494182"/>
                <a:gd name="connsiteX3-273" fmla="*/ 6975886 w 9494182"/>
                <a:gd name="connsiteY3-274" fmla="*/ 4772826 h 9494182"/>
                <a:gd name="connsiteX4-275" fmla="*/ 4761886 w 9494182"/>
                <a:gd name="connsiteY4-276" fmla="*/ 6986826 h 9494182"/>
                <a:gd name="connsiteX5-277" fmla="*/ 4747091 w 9494182"/>
                <a:gd name="connsiteY5-278" fmla="*/ 7120636 h 9494182"/>
                <a:gd name="connsiteX6-279" fmla="*/ 2373545 w 9494182"/>
                <a:gd name="connsiteY6-280" fmla="*/ 9494182 h 9494182"/>
                <a:gd name="connsiteX7-281" fmla="*/ 0 w 9494182"/>
                <a:gd name="connsiteY7-282" fmla="*/ 7120636 h 9494182"/>
                <a:gd name="connsiteX8-283" fmla="*/ 2373545 w 9494182"/>
                <a:gd name="connsiteY8-284" fmla="*/ 4747090 h 9494182"/>
                <a:gd name="connsiteX9-285" fmla="*/ 2616227 w 9494182"/>
                <a:gd name="connsiteY9-286" fmla="*/ 4759345 h 9494182"/>
                <a:gd name="connsiteX10-287" fmla="*/ 2778329 w 9494182"/>
                <a:gd name="connsiteY10-288" fmla="*/ 4732226 h 9494182"/>
                <a:gd name="connsiteX11-289" fmla="*/ 4754529 w 9494182"/>
                <a:gd name="connsiteY11-290" fmla="*/ 2756026 h 9494182"/>
                <a:gd name="connsiteX12-291" fmla="*/ 4759728 w 9494182"/>
                <a:gd name="connsiteY12-292" fmla="*/ 2653079 h 9494182"/>
                <a:gd name="connsiteX13-293" fmla="*/ 4747090 w 9494182"/>
                <a:gd name="connsiteY13-294" fmla="*/ 2373546 h 9494182"/>
                <a:gd name="connsiteX14-295" fmla="*/ 7120636 w 9494182"/>
                <a:gd name="connsiteY14-296" fmla="*/ 0 h 9494182"/>
                <a:gd name="connsiteX0-297" fmla="*/ 7120636 w 9494182"/>
                <a:gd name="connsiteY0-298" fmla="*/ 0 h 9494182"/>
                <a:gd name="connsiteX1-299" fmla="*/ 9494182 w 9494182"/>
                <a:gd name="connsiteY1-300" fmla="*/ 2373546 h 9494182"/>
                <a:gd name="connsiteX2-301" fmla="*/ 7120636 w 9494182"/>
                <a:gd name="connsiteY2-302" fmla="*/ 4747092 h 9494182"/>
                <a:gd name="connsiteX3-303" fmla="*/ 6975886 w 9494182"/>
                <a:gd name="connsiteY3-304" fmla="*/ 4772826 h 9494182"/>
                <a:gd name="connsiteX4-305" fmla="*/ 4761886 w 9494182"/>
                <a:gd name="connsiteY4-306" fmla="*/ 6986826 h 9494182"/>
                <a:gd name="connsiteX5-307" fmla="*/ 4747091 w 9494182"/>
                <a:gd name="connsiteY5-308" fmla="*/ 7120636 h 9494182"/>
                <a:gd name="connsiteX6-309" fmla="*/ 2373545 w 9494182"/>
                <a:gd name="connsiteY6-310" fmla="*/ 9494182 h 9494182"/>
                <a:gd name="connsiteX7-311" fmla="*/ 0 w 9494182"/>
                <a:gd name="connsiteY7-312" fmla="*/ 7120636 h 9494182"/>
                <a:gd name="connsiteX8-313" fmla="*/ 2373545 w 9494182"/>
                <a:gd name="connsiteY8-314" fmla="*/ 4747090 h 9494182"/>
                <a:gd name="connsiteX9-315" fmla="*/ 2616227 w 9494182"/>
                <a:gd name="connsiteY9-316" fmla="*/ 4759345 h 9494182"/>
                <a:gd name="connsiteX10-317" fmla="*/ 2778329 w 9494182"/>
                <a:gd name="connsiteY10-318" fmla="*/ 4732226 h 9494182"/>
                <a:gd name="connsiteX11-319" fmla="*/ 4754529 w 9494182"/>
                <a:gd name="connsiteY11-320" fmla="*/ 2756026 h 9494182"/>
                <a:gd name="connsiteX12-321" fmla="*/ 4747090 w 9494182"/>
                <a:gd name="connsiteY12-322" fmla="*/ 2373546 h 9494182"/>
                <a:gd name="connsiteX13-323" fmla="*/ 7120636 w 9494182"/>
                <a:gd name="connsiteY13-324" fmla="*/ 0 h 9494182"/>
                <a:gd name="connsiteX0-325" fmla="*/ 7120636 w 9494182"/>
                <a:gd name="connsiteY0-326" fmla="*/ 0 h 9494182"/>
                <a:gd name="connsiteX1-327" fmla="*/ 9494182 w 9494182"/>
                <a:gd name="connsiteY1-328" fmla="*/ 2373546 h 9494182"/>
                <a:gd name="connsiteX2-329" fmla="*/ 7120636 w 9494182"/>
                <a:gd name="connsiteY2-330" fmla="*/ 4747092 h 9494182"/>
                <a:gd name="connsiteX3-331" fmla="*/ 6975886 w 9494182"/>
                <a:gd name="connsiteY3-332" fmla="*/ 4772826 h 9494182"/>
                <a:gd name="connsiteX4-333" fmla="*/ 4761886 w 9494182"/>
                <a:gd name="connsiteY4-334" fmla="*/ 6986826 h 9494182"/>
                <a:gd name="connsiteX5-335" fmla="*/ 4747091 w 9494182"/>
                <a:gd name="connsiteY5-336" fmla="*/ 7120636 h 9494182"/>
                <a:gd name="connsiteX6-337" fmla="*/ 2373545 w 9494182"/>
                <a:gd name="connsiteY6-338" fmla="*/ 9494182 h 9494182"/>
                <a:gd name="connsiteX7-339" fmla="*/ 0 w 9494182"/>
                <a:gd name="connsiteY7-340" fmla="*/ 7120636 h 9494182"/>
                <a:gd name="connsiteX8-341" fmla="*/ 2373545 w 9494182"/>
                <a:gd name="connsiteY8-342" fmla="*/ 4747090 h 9494182"/>
                <a:gd name="connsiteX9-343" fmla="*/ 2616227 w 9494182"/>
                <a:gd name="connsiteY9-344" fmla="*/ 4759345 h 9494182"/>
                <a:gd name="connsiteX10-345" fmla="*/ 2778329 w 9494182"/>
                <a:gd name="connsiteY10-346" fmla="*/ 4732226 h 9494182"/>
                <a:gd name="connsiteX11-347" fmla="*/ 4754529 w 9494182"/>
                <a:gd name="connsiteY11-348" fmla="*/ 2756026 h 9494182"/>
                <a:gd name="connsiteX12-349" fmla="*/ 4747090 w 9494182"/>
                <a:gd name="connsiteY12-350" fmla="*/ 2373546 h 9494182"/>
                <a:gd name="connsiteX13-351" fmla="*/ 7120636 w 9494182"/>
                <a:gd name="connsiteY13-352" fmla="*/ 0 h 9494182"/>
                <a:gd name="connsiteX0-353" fmla="*/ 7120636 w 9494182"/>
                <a:gd name="connsiteY0-354" fmla="*/ 0 h 9494182"/>
                <a:gd name="connsiteX1-355" fmla="*/ 9494182 w 9494182"/>
                <a:gd name="connsiteY1-356" fmla="*/ 2373546 h 9494182"/>
                <a:gd name="connsiteX2-357" fmla="*/ 7120636 w 9494182"/>
                <a:gd name="connsiteY2-358" fmla="*/ 4747092 h 9494182"/>
                <a:gd name="connsiteX3-359" fmla="*/ 6975886 w 9494182"/>
                <a:gd name="connsiteY3-360" fmla="*/ 4772826 h 9494182"/>
                <a:gd name="connsiteX4-361" fmla="*/ 4761886 w 9494182"/>
                <a:gd name="connsiteY4-362" fmla="*/ 6986826 h 9494182"/>
                <a:gd name="connsiteX5-363" fmla="*/ 4747091 w 9494182"/>
                <a:gd name="connsiteY5-364" fmla="*/ 7120636 h 9494182"/>
                <a:gd name="connsiteX6-365" fmla="*/ 2373545 w 9494182"/>
                <a:gd name="connsiteY6-366" fmla="*/ 9494182 h 9494182"/>
                <a:gd name="connsiteX7-367" fmla="*/ 0 w 9494182"/>
                <a:gd name="connsiteY7-368" fmla="*/ 7120636 h 9494182"/>
                <a:gd name="connsiteX8-369" fmla="*/ 2373545 w 9494182"/>
                <a:gd name="connsiteY8-370" fmla="*/ 4747090 h 9494182"/>
                <a:gd name="connsiteX9-371" fmla="*/ 2616227 w 9494182"/>
                <a:gd name="connsiteY9-372" fmla="*/ 4759345 h 9494182"/>
                <a:gd name="connsiteX10-373" fmla="*/ 2778329 w 9494182"/>
                <a:gd name="connsiteY10-374" fmla="*/ 4732226 h 9494182"/>
                <a:gd name="connsiteX11-375" fmla="*/ 4741829 w 9494182"/>
                <a:gd name="connsiteY11-376" fmla="*/ 2756026 h 9494182"/>
                <a:gd name="connsiteX12-377" fmla="*/ 4747090 w 9494182"/>
                <a:gd name="connsiteY12-378" fmla="*/ 2373546 h 9494182"/>
                <a:gd name="connsiteX13-379" fmla="*/ 7120636 w 9494182"/>
                <a:gd name="connsiteY13-380" fmla="*/ 0 h 9494182"/>
                <a:gd name="connsiteX0-381" fmla="*/ 7120636 w 9494182"/>
                <a:gd name="connsiteY0-382" fmla="*/ 0 h 9494182"/>
                <a:gd name="connsiteX1-383" fmla="*/ 9494182 w 9494182"/>
                <a:gd name="connsiteY1-384" fmla="*/ 2373546 h 9494182"/>
                <a:gd name="connsiteX2-385" fmla="*/ 7120636 w 9494182"/>
                <a:gd name="connsiteY2-386" fmla="*/ 4747092 h 9494182"/>
                <a:gd name="connsiteX3-387" fmla="*/ 6975886 w 9494182"/>
                <a:gd name="connsiteY3-388" fmla="*/ 4772826 h 9494182"/>
                <a:gd name="connsiteX4-389" fmla="*/ 4761886 w 9494182"/>
                <a:gd name="connsiteY4-390" fmla="*/ 6986826 h 9494182"/>
                <a:gd name="connsiteX5-391" fmla="*/ 4747091 w 9494182"/>
                <a:gd name="connsiteY5-392" fmla="*/ 7120636 h 9494182"/>
                <a:gd name="connsiteX6-393" fmla="*/ 2373545 w 9494182"/>
                <a:gd name="connsiteY6-394" fmla="*/ 9494182 h 9494182"/>
                <a:gd name="connsiteX7-395" fmla="*/ 0 w 9494182"/>
                <a:gd name="connsiteY7-396" fmla="*/ 7120636 h 9494182"/>
                <a:gd name="connsiteX8-397" fmla="*/ 2373545 w 9494182"/>
                <a:gd name="connsiteY8-398" fmla="*/ 4747090 h 9494182"/>
                <a:gd name="connsiteX9-399" fmla="*/ 2616227 w 9494182"/>
                <a:gd name="connsiteY9-400" fmla="*/ 4759345 h 9494182"/>
                <a:gd name="connsiteX10-401" fmla="*/ 2778329 w 9494182"/>
                <a:gd name="connsiteY10-402" fmla="*/ 4732226 h 9494182"/>
                <a:gd name="connsiteX11-403" fmla="*/ 4741829 w 9494182"/>
                <a:gd name="connsiteY11-404" fmla="*/ 2756026 h 9494182"/>
                <a:gd name="connsiteX12-405" fmla="*/ 4747090 w 9494182"/>
                <a:gd name="connsiteY12-406" fmla="*/ 2373546 h 9494182"/>
                <a:gd name="connsiteX13-407" fmla="*/ 7120636 w 9494182"/>
                <a:gd name="connsiteY13-408" fmla="*/ 0 h 9494182"/>
                <a:gd name="connsiteX0-409" fmla="*/ 7120636 w 9494182"/>
                <a:gd name="connsiteY0-410" fmla="*/ 0 h 9494182"/>
                <a:gd name="connsiteX1-411" fmla="*/ 9494182 w 9494182"/>
                <a:gd name="connsiteY1-412" fmla="*/ 2373546 h 9494182"/>
                <a:gd name="connsiteX2-413" fmla="*/ 7120636 w 9494182"/>
                <a:gd name="connsiteY2-414" fmla="*/ 4747092 h 9494182"/>
                <a:gd name="connsiteX3-415" fmla="*/ 6975886 w 9494182"/>
                <a:gd name="connsiteY3-416" fmla="*/ 4772826 h 9494182"/>
                <a:gd name="connsiteX4-417" fmla="*/ 4761886 w 9494182"/>
                <a:gd name="connsiteY4-418" fmla="*/ 6986826 h 9494182"/>
                <a:gd name="connsiteX5-419" fmla="*/ 4747091 w 9494182"/>
                <a:gd name="connsiteY5-420" fmla="*/ 7120636 h 9494182"/>
                <a:gd name="connsiteX6-421" fmla="*/ 2373545 w 9494182"/>
                <a:gd name="connsiteY6-422" fmla="*/ 9494182 h 9494182"/>
                <a:gd name="connsiteX7-423" fmla="*/ 0 w 9494182"/>
                <a:gd name="connsiteY7-424" fmla="*/ 7120636 h 9494182"/>
                <a:gd name="connsiteX8-425" fmla="*/ 2373545 w 9494182"/>
                <a:gd name="connsiteY8-426" fmla="*/ 4747090 h 9494182"/>
                <a:gd name="connsiteX9-427" fmla="*/ 2616227 w 9494182"/>
                <a:gd name="connsiteY9-428" fmla="*/ 4759345 h 9494182"/>
                <a:gd name="connsiteX10-429" fmla="*/ 2778329 w 9494182"/>
                <a:gd name="connsiteY10-430" fmla="*/ 4732226 h 9494182"/>
                <a:gd name="connsiteX11-431" fmla="*/ 4741829 w 9494182"/>
                <a:gd name="connsiteY11-432" fmla="*/ 2756026 h 9494182"/>
                <a:gd name="connsiteX12-433" fmla="*/ 4747090 w 9494182"/>
                <a:gd name="connsiteY12-434" fmla="*/ 2373546 h 9494182"/>
                <a:gd name="connsiteX13-435" fmla="*/ 7120636 w 9494182"/>
                <a:gd name="connsiteY13-436" fmla="*/ 0 h 9494182"/>
                <a:gd name="connsiteX0-437" fmla="*/ 7120636 w 9494182"/>
                <a:gd name="connsiteY0-438" fmla="*/ 0 h 9494182"/>
                <a:gd name="connsiteX1-439" fmla="*/ 9494182 w 9494182"/>
                <a:gd name="connsiteY1-440" fmla="*/ 2373546 h 9494182"/>
                <a:gd name="connsiteX2-441" fmla="*/ 7120636 w 9494182"/>
                <a:gd name="connsiteY2-442" fmla="*/ 4772492 h 9494182"/>
                <a:gd name="connsiteX3-443" fmla="*/ 6975886 w 9494182"/>
                <a:gd name="connsiteY3-444" fmla="*/ 4772826 h 9494182"/>
                <a:gd name="connsiteX4-445" fmla="*/ 4761886 w 9494182"/>
                <a:gd name="connsiteY4-446" fmla="*/ 6986826 h 9494182"/>
                <a:gd name="connsiteX5-447" fmla="*/ 4747091 w 9494182"/>
                <a:gd name="connsiteY5-448" fmla="*/ 7120636 h 9494182"/>
                <a:gd name="connsiteX6-449" fmla="*/ 2373545 w 9494182"/>
                <a:gd name="connsiteY6-450" fmla="*/ 9494182 h 9494182"/>
                <a:gd name="connsiteX7-451" fmla="*/ 0 w 9494182"/>
                <a:gd name="connsiteY7-452" fmla="*/ 7120636 h 9494182"/>
                <a:gd name="connsiteX8-453" fmla="*/ 2373545 w 9494182"/>
                <a:gd name="connsiteY8-454" fmla="*/ 4747090 h 9494182"/>
                <a:gd name="connsiteX9-455" fmla="*/ 2616227 w 9494182"/>
                <a:gd name="connsiteY9-456" fmla="*/ 4759345 h 9494182"/>
                <a:gd name="connsiteX10-457" fmla="*/ 2778329 w 9494182"/>
                <a:gd name="connsiteY10-458" fmla="*/ 4732226 h 9494182"/>
                <a:gd name="connsiteX11-459" fmla="*/ 4741829 w 9494182"/>
                <a:gd name="connsiteY11-460" fmla="*/ 2756026 h 9494182"/>
                <a:gd name="connsiteX12-461" fmla="*/ 4747090 w 9494182"/>
                <a:gd name="connsiteY12-462" fmla="*/ 2373546 h 9494182"/>
                <a:gd name="connsiteX13-463" fmla="*/ 7120636 w 9494182"/>
                <a:gd name="connsiteY13-464" fmla="*/ 0 h 9494182"/>
                <a:gd name="connsiteX0-465" fmla="*/ 7120636 w 9494182"/>
                <a:gd name="connsiteY0-466" fmla="*/ 0 h 9494182"/>
                <a:gd name="connsiteX1-467" fmla="*/ 9494182 w 9494182"/>
                <a:gd name="connsiteY1-468" fmla="*/ 2373546 h 9494182"/>
                <a:gd name="connsiteX2-469" fmla="*/ 7120636 w 9494182"/>
                <a:gd name="connsiteY2-470" fmla="*/ 4772492 h 9494182"/>
                <a:gd name="connsiteX3-471" fmla="*/ 6975886 w 9494182"/>
                <a:gd name="connsiteY3-472" fmla="*/ 4772826 h 9494182"/>
                <a:gd name="connsiteX4-473" fmla="*/ 4761886 w 9494182"/>
                <a:gd name="connsiteY4-474" fmla="*/ 6986826 h 9494182"/>
                <a:gd name="connsiteX5-475" fmla="*/ 4747091 w 9494182"/>
                <a:gd name="connsiteY5-476" fmla="*/ 7120636 h 9494182"/>
                <a:gd name="connsiteX6-477" fmla="*/ 2373545 w 9494182"/>
                <a:gd name="connsiteY6-478" fmla="*/ 9494182 h 9494182"/>
                <a:gd name="connsiteX7-479" fmla="*/ 0 w 9494182"/>
                <a:gd name="connsiteY7-480" fmla="*/ 7120636 h 9494182"/>
                <a:gd name="connsiteX8-481" fmla="*/ 2373545 w 9494182"/>
                <a:gd name="connsiteY8-482" fmla="*/ 4747090 h 9494182"/>
                <a:gd name="connsiteX9-483" fmla="*/ 2616227 w 9494182"/>
                <a:gd name="connsiteY9-484" fmla="*/ 4759345 h 9494182"/>
                <a:gd name="connsiteX10-485" fmla="*/ 2778329 w 9494182"/>
                <a:gd name="connsiteY10-486" fmla="*/ 4732226 h 9494182"/>
                <a:gd name="connsiteX11-487" fmla="*/ 4741829 w 9494182"/>
                <a:gd name="connsiteY11-488" fmla="*/ 2756026 h 9494182"/>
                <a:gd name="connsiteX12-489" fmla="*/ 4747090 w 9494182"/>
                <a:gd name="connsiteY12-490" fmla="*/ 2373546 h 9494182"/>
                <a:gd name="connsiteX13-491" fmla="*/ 7120636 w 9494182"/>
                <a:gd name="connsiteY13-492" fmla="*/ 0 h 9494182"/>
                <a:gd name="connsiteX0-493" fmla="*/ 7120636 w 9494182"/>
                <a:gd name="connsiteY0-494" fmla="*/ 0 h 9494182"/>
                <a:gd name="connsiteX1-495" fmla="*/ 9494182 w 9494182"/>
                <a:gd name="connsiteY1-496" fmla="*/ 2373546 h 9494182"/>
                <a:gd name="connsiteX2-497" fmla="*/ 7120636 w 9494182"/>
                <a:gd name="connsiteY2-498" fmla="*/ 4772492 h 9494182"/>
                <a:gd name="connsiteX3-499" fmla="*/ 6975886 w 9494182"/>
                <a:gd name="connsiteY3-500" fmla="*/ 4772826 h 9494182"/>
                <a:gd name="connsiteX4-501" fmla="*/ 4761886 w 9494182"/>
                <a:gd name="connsiteY4-502" fmla="*/ 6986826 h 9494182"/>
                <a:gd name="connsiteX5-503" fmla="*/ 4747091 w 9494182"/>
                <a:gd name="connsiteY5-504" fmla="*/ 7120636 h 9494182"/>
                <a:gd name="connsiteX6-505" fmla="*/ 2373545 w 9494182"/>
                <a:gd name="connsiteY6-506" fmla="*/ 9494182 h 9494182"/>
                <a:gd name="connsiteX7-507" fmla="*/ 0 w 9494182"/>
                <a:gd name="connsiteY7-508" fmla="*/ 7120636 h 9494182"/>
                <a:gd name="connsiteX8-509" fmla="*/ 2373545 w 9494182"/>
                <a:gd name="connsiteY8-510" fmla="*/ 4747090 h 9494182"/>
                <a:gd name="connsiteX9-511" fmla="*/ 2616227 w 9494182"/>
                <a:gd name="connsiteY9-512" fmla="*/ 4759345 h 9494182"/>
                <a:gd name="connsiteX10-513" fmla="*/ 2778329 w 9494182"/>
                <a:gd name="connsiteY10-514" fmla="*/ 4732226 h 9494182"/>
                <a:gd name="connsiteX11-515" fmla="*/ 4741829 w 9494182"/>
                <a:gd name="connsiteY11-516" fmla="*/ 2756026 h 9494182"/>
                <a:gd name="connsiteX12-517" fmla="*/ 4747090 w 9494182"/>
                <a:gd name="connsiteY12-518" fmla="*/ 2373546 h 9494182"/>
                <a:gd name="connsiteX13-519" fmla="*/ 7120636 w 9494182"/>
                <a:gd name="connsiteY13-520" fmla="*/ 0 h 9494182"/>
                <a:gd name="connsiteX0-521" fmla="*/ 7120636 w 9494182"/>
                <a:gd name="connsiteY0-522" fmla="*/ 0 h 9494182"/>
                <a:gd name="connsiteX1-523" fmla="*/ 9494182 w 9494182"/>
                <a:gd name="connsiteY1-524" fmla="*/ 2373546 h 9494182"/>
                <a:gd name="connsiteX2-525" fmla="*/ 7120636 w 9494182"/>
                <a:gd name="connsiteY2-526" fmla="*/ 4772492 h 9494182"/>
                <a:gd name="connsiteX3-527" fmla="*/ 6975886 w 9494182"/>
                <a:gd name="connsiteY3-528" fmla="*/ 4772826 h 9494182"/>
                <a:gd name="connsiteX4-529" fmla="*/ 4761886 w 9494182"/>
                <a:gd name="connsiteY4-530" fmla="*/ 6986826 h 9494182"/>
                <a:gd name="connsiteX5-531" fmla="*/ 4747091 w 9494182"/>
                <a:gd name="connsiteY5-532" fmla="*/ 7120636 h 9494182"/>
                <a:gd name="connsiteX6-533" fmla="*/ 2373545 w 9494182"/>
                <a:gd name="connsiteY6-534" fmla="*/ 9494182 h 9494182"/>
                <a:gd name="connsiteX7-535" fmla="*/ 0 w 9494182"/>
                <a:gd name="connsiteY7-536" fmla="*/ 7120636 h 9494182"/>
                <a:gd name="connsiteX8-537" fmla="*/ 2373545 w 9494182"/>
                <a:gd name="connsiteY8-538" fmla="*/ 4747090 h 9494182"/>
                <a:gd name="connsiteX9-539" fmla="*/ 2616227 w 9494182"/>
                <a:gd name="connsiteY9-540" fmla="*/ 4759345 h 9494182"/>
                <a:gd name="connsiteX10-541" fmla="*/ 2778329 w 9494182"/>
                <a:gd name="connsiteY10-542" fmla="*/ 4732226 h 9494182"/>
                <a:gd name="connsiteX11-543" fmla="*/ 4741829 w 9494182"/>
                <a:gd name="connsiteY11-544" fmla="*/ 2756026 h 9494182"/>
                <a:gd name="connsiteX12-545" fmla="*/ 4747090 w 9494182"/>
                <a:gd name="connsiteY12-546" fmla="*/ 2373546 h 9494182"/>
                <a:gd name="connsiteX13-547" fmla="*/ 7120636 w 9494182"/>
                <a:gd name="connsiteY13-548" fmla="*/ 0 h 9494182"/>
                <a:gd name="connsiteX0-549" fmla="*/ 7120636 w 9494429"/>
                <a:gd name="connsiteY0-550" fmla="*/ 0 h 9494182"/>
                <a:gd name="connsiteX1-551" fmla="*/ 9494182 w 9494429"/>
                <a:gd name="connsiteY1-552" fmla="*/ 2373546 h 9494182"/>
                <a:gd name="connsiteX2-553" fmla="*/ 7120636 w 9494429"/>
                <a:gd name="connsiteY2-554" fmla="*/ 4772492 h 9494182"/>
                <a:gd name="connsiteX3-555" fmla="*/ 6975886 w 9494429"/>
                <a:gd name="connsiteY3-556" fmla="*/ 4772826 h 9494182"/>
                <a:gd name="connsiteX4-557" fmla="*/ 4761886 w 9494429"/>
                <a:gd name="connsiteY4-558" fmla="*/ 6986826 h 9494182"/>
                <a:gd name="connsiteX5-559" fmla="*/ 4747091 w 9494429"/>
                <a:gd name="connsiteY5-560" fmla="*/ 7120636 h 9494182"/>
                <a:gd name="connsiteX6-561" fmla="*/ 2373545 w 9494429"/>
                <a:gd name="connsiteY6-562" fmla="*/ 9494182 h 9494182"/>
                <a:gd name="connsiteX7-563" fmla="*/ 0 w 9494429"/>
                <a:gd name="connsiteY7-564" fmla="*/ 7120636 h 9494182"/>
                <a:gd name="connsiteX8-565" fmla="*/ 2373545 w 9494429"/>
                <a:gd name="connsiteY8-566" fmla="*/ 4747090 h 9494182"/>
                <a:gd name="connsiteX9-567" fmla="*/ 2616227 w 9494429"/>
                <a:gd name="connsiteY9-568" fmla="*/ 4759345 h 9494182"/>
                <a:gd name="connsiteX10-569" fmla="*/ 2778329 w 9494429"/>
                <a:gd name="connsiteY10-570" fmla="*/ 4732226 h 9494182"/>
                <a:gd name="connsiteX11-571" fmla="*/ 4741829 w 9494429"/>
                <a:gd name="connsiteY11-572" fmla="*/ 2756026 h 9494182"/>
                <a:gd name="connsiteX12-573" fmla="*/ 4747090 w 9494429"/>
                <a:gd name="connsiteY12-574" fmla="*/ 2373546 h 9494182"/>
                <a:gd name="connsiteX13-575" fmla="*/ 7120636 w 9494429"/>
                <a:gd name="connsiteY13-576" fmla="*/ 0 h 9494182"/>
                <a:gd name="connsiteX0-577" fmla="*/ 7120636 w 9494429"/>
                <a:gd name="connsiteY0-578" fmla="*/ 0 h 9494182"/>
                <a:gd name="connsiteX1-579" fmla="*/ 9494182 w 9494429"/>
                <a:gd name="connsiteY1-580" fmla="*/ 2373546 h 9494182"/>
                <a:gd name="connsiteX2-581" fmla="*/ 7120636 w 9494429"/>
                <a:gd name="connsiteY2-582" fmla="*/ 4772492 h 9494182"/>
                <a:gd name="connsiteX3-583" fmla="*/ 6975886 w 9494429"/>
                <a:gd name="connsiteY3-584" fmla="*/ 4772826 h 9494182"/>
                <a:gd name="connsiteX4-585" fmla="*/ 4761886 w 9494429"/>
                <a:gd name="connsiteY4-586" fmla="*/ 6986826 h 9494182"/>
                <a:gd name="connsiteX5-587" fmla="*/ 4747091 w 9494429"/>
                <a:gd name="connsiteY5-588" fmla="*/ 7120636 h 9494182"/>
                <a:gd name="connsiteX6-589" fmla="*/ 2373545 w 9494429"/>
                <a:gd name="connsiteY6-590" fmla="*/ 9494182 h 9494182"/>
                <a:gd name="connsiteX7-591" fmla="*/ 0 w 9494429"/>
                <a:gd name="connsiteY7-592" fmla="*/ 7120636 h 9494182"/>
                <a:gd name="connsiteX8-593" fmla="*/ 2373545 w 9494429"/>
                <a:gd name="connsiteY8-594" fmla="*/ 4747090 h 9494182"/>
                <a:gd name="connsiteX9-595" fmla="*/ 2616227 w 9494429"/>
                <a:gd name="connsiteY9-596" fmla="*/ 4759345 h 9494182"/>
                <a:gd name="connsiteX10-597" fmla="*/ 2778329 w 9494429"/>
                <a:gd name="connsiteY10-598" fmla="*/ 4732226 h 9494182"/>
                <a:gd name="connsiteX11-599" fmla="*/ 4741829 w 9494429"/>
                <a:gd name="connsiteY11-600" fmla="*/ 2756026 h 9494182"/>
                <a:gd name="connsiteX12-601" fmla="*/ 4747090 w 9494429"/>
                <a:gd name="connsiteY12-602" fmla="*/ 2373546 h 9494182"/>
                <a:gd name="connsiteX13-603" fmla="*/ 7120636 w 9494429"/>
                <a:gd name="connsiteY13-604" fmla="*/ 0 h 9494182"/>
                <a:gd name="connsiteX0-605" fmla="*/ 7120636 w 9494429"/>
                <a:gd name="connsiteY0-606" fmla="*/ 0 h 9494182"/>
                <a:gd name="connsiteX1-607" fmla="*/ 9494182 w 9494429"/>
                <a:gd name="connsiteY1-608" fmla="*/ 2373546 h 9494182"/>
                <a:gd name="connsiteX2-609" fmla="*/ 7120636 w 9494429"/>
                <a:gd name="connsiteY2-610" fmla="*/ 4772492 h 9494182"/>
                <a:gd name="connsiteX3-611" fmla="*/ 6975886 w 9494429"/>
                <a:gd name="connsiteY3-612" fmla="*/ 4772826 h 9494182"/>
                <a:gd name="connsiteX4-613" fmla="*/ 4761886 w 9494429"/>
                <a:gd name="connsiteY4-614" fmla="*/ 6986826 h 9494182"/>
                <a:gd name="connsiteX5-615" fmla="*/ 4747091 w 9494429"/>
                <a:gd name="connsiteY5-616" fmla="*/ 7120636 h 9494182"/>
                <a:gd name="connsiteX6-617" fmla="*/ 2373545 w 9494429"/>
                <a:gd name="connsiteY6-618" fmla="*/ 9494182 h 9494182"/>
                <a:gd name="connsiteX7-619" fmla="*/ 0 w 9494429"/>
                <a:gd name="connsiteY7-620" fmla="*/ 7120636 h 9494182"/>
                <a:gd name="connsiteX8-621" fmla="*/ 2373545 w 9494429"/>
                <a:gd name="connsiteY8-622" fmla="*/ 4747090 h 9494182"/>
                <a:gd name="connsiteX9-623" fmla="*/ 2616227 w 9494429"/>
                <a:gd name="connsiteY9-624" fmla="*/ 4759345 h 9494182"/>
                <a:gd name="connsiteX10-625" fmla="*/ 2778329 w 9494429"/>
                <a:gd name="connsiteY10-626" fmla="*/ 4732226 h 9494182"/>
                <a:gd name="connsiteX11-627" fmla="*/ 4741829 w 9494429"/>
                <a:gd name="connsiteY11-628" fmla="*/ 2756026 h 9494182"/>
                <a:gd name="connsiteX12-629" fmla="*/ 4747090 w 9494429"/>
                <a:gd name="connsiteY12-630" fmla="*/ 2373546 h 9494182"/>
                <a:gd name="connsiteX13-631" fmla="*/ 7120636 w 9494429"/>
                <a:gd name="connsiteY13-632" fmla="*/ 0 h 9494182"/>
                <a:gd name="connsiteX0-633" fmla="*/ 7120636 w 9494429"/>
                <a:gd name="connsiteY0-634" fmla="*/ 0 h 9494182"/>
                <a:gd name="connsiteX1-635" fmla="*/ 9494182 w 9494429"/>
                <a:gd name="connsiteY1-636" fmla="*/ 2373546 h 9494182"/>
                <a:gd name="connsiteX2-637" fmla="*/ 7120636 w 9494429"/>
                <a:gd name="connsiteY2-638" fmla="*/ 4772492 h 9494182"/>
                <a:gd name="connsiteX3-639" fmla="*/ 6975886 w 9494429"/>
                <a:gd name="connsiteY3-640" fmla="*/ 4772826 h 9494182"/>
                <a:gd name="connsiteX4-641" fmla="*/ 4761886 w 9494429"/>
                <a:gd name="connsiteY4-642" fmla="*/ 6986826 h 9494182"/>
                <a:gd name="connsiteX5-643" fmla="*/ 4747091 w 9494429"/>
                <a:gd name="connsiteY5-644" fmla="*/ 7120636 h 9494182"/>
                <a:gd name="connsiteX6-645" fmla="*/ 2373545 w 9494429"/>
                <a:gd name="connsiteY6-646" fmla="*/ 9494182 h 9494182"/>
                <a:gd name="connsiteX7-647" fmla="*/ 0 w 9494429"/>
                <a:gd name="connsiteY7-648" fmla="*/ 7120636 h 9494182"/>
                <a:gd name="connsiteX8-649" fmla="*/ 2373545 w 9494429"/>
                <a:gd name="connsiteY8-650" fmla="*/ 4747090 h 9494182"/>
                <a:gd name="connsiteX9-651" fmla="*/ 2616227 w 9494429"/>
                <a:gd name="connsiteY9-652" fmla="*/ 4759345 h 9494182"/>
                <a:gd name="connsiteX10-653" fmla="*/ 2778329 w 9494429"/>
                <a:gd name="connsiteY10-654" fmla="*/ 4732226 h 9494182"/>
                <a:gd name="connsiteX11-655" fmla="*/ 4741829 w 9494429"/>
                <a:gd name="connsiteY11-656" fmla="*/ 2756026 h 9494182"/>
                <a:gd name="connsiteX12-657" fmla="*/ 4747090 w 9494429"/>
                <a:gd name="connsiteY12-658" fmla="*/ 2373546 h 9494182"/>
                <a:gd name="connsiteX13-659" fmla="*/ 7120636 w 9494429"/>
                <a:gd name="connsiteY13-660" fmla="*/ 0 h 9494182"/>
                <a:gd name="connsiteX0-661" fmla="*/ 7120636 w 9494182"/>
                <a:gd name="connsiteY0-662" fmla="*/ 0 h 9446557"/>
                <a:gd name="connsiteX1-663" fmla="*/ 9494182 w 9494182"/>
                <a:gd name="connsiteY1-664" fmla="*/ 2325921 h 9446557"/>
                <a:gd name="connsiteX2-665" fmla="*/ 7120636 w 9494182"/>
                <a:gd name="connsiteY2-666" fmla="*/ 4724867 h 9446557"/>
                <a:gd name="connsiteX3-667" fmla="*/ 6975886 w 9494182"/>
                <a:gd name="connsiteY3-668" fmla="*/ 4725201 h 9446557"/>
                <a:gd name="connsiteX4-669" fmla="*/ 4761886 w 9494182"/>
                <a:gd name="connsiteY4-670" fmla="*/ 6939201 h 9446557"/>
                <a:gd name="connsiteX5-671" fmla="*/ 4747091 w 9494182"/>
                <a:gd name="connsiteY5-672" fmla="*/ 7073011 h 9446557"/>
                <a:gd name="connsiteX6-673" fmla="*/ 2373545 w 9494182"/>
                <a:gd name="connsiteY6-674" fmla="*/ 9446557 h 9446557"/>
                <a:gd name="connsiteX7-675" fmla="*/ 0 w 9494182"/>
                <a:gd name="connsiteY7-676" fmla="*/ 7073011 h 9446557"/>
                <a:gd name="connsiteX8-677" fmla="*/ 2373545 w 9494182"/>
                <a:gd name="connsiteY8-678" fmla="*/ 4699465 h 9446557"/>
                <a:gd name="connsiteX9-679" fmla="*/ 2616227 w 9494182"/>
                <a:gd name="connsiteY9-680" fmla="*/ 4711720 h 9446557"/>
                <a:gd name="connsiteX10-681" fmla="*/ 2778329 w 9494182"/>
                <a:gd name="connsiteY10-682" fmla="*/ 4684601 h 9446557"/>
                <a:gd name="connsiteX11-683" fmla="*/ 4741829 w 9494182"/>
                <a:gd name="connsiteY11-684" fmla="*/ 2708401 h 9446557"/>
                <a:gd name="connsiteX12-685" fmla="*/ 4747090 w 9494182"/>
                <a:gd name="connsiteY12-686" fmla="*/ 2325921 h 9446557"/>
                <a:gd name="connsiteX13-687" fmla="*/ 7120636 w 9494182"/>
                <a:gd name="connsiteY13-688" fmla="*/ 0 h 9446557"/>
                <a:gd name="connsiteX0-689" fmla="*/ 7120636 w 9494182"/>
                <a:gd name="connsiteY0-690" fmla="*/ 1495 h 9448052"/>
                <a:gd name="connsiteX1-691" fmla="*/ 9494182 w 9494182"/>
                <a:gd name="connsiteY1-692" fmla="*/ 2327416 h 9448052"/>
                <a:gd name="connsiteX2-693" fmla="*/ 7120636 w 9494182"/>
                <a:gd name="connsiteY2-694" fmla="*/ 4726362 h 9448052"/>
                <a:gd name="connsiteX3-695" fmla="*/ 6975886 w 9494182"/>
                <a:gd name="connsiteY3-696" fmla="*/ 4726696 h 9448052"/>
                <a:gd name="connsiteX4-697" fmla="*/ 4761886 w 9494182"/>
                <a:gd name="connsiteY4-698" fmla="*/ 6940696 h 9448052"/>
                <a:gd name="connsiteX5-699" fmla="*/ 4747091 w 9494182"/>
                <a:gd name="connsiteY5-700" fmla="*/ 7074506 h 9448052"/>
                <a:gd name="connsiteX6-701" fmla="*/ 2373545 w 9494182"/>
                <a:gd name="connsiteY6-702" fmla="*/ 9448052 h 9448052"/>
                <a:gd name="connsiteX7-703" fmla="*/ 0 w 9494182"/>
                <a:gd name="connsiteY7-704" fmla="*/ 7074506 h 9448052"/>
                <a:gd name="connsiteX8-705" fmla="*/ 2373545 w 9494182"/>
                <a:gd name="connsiteY8-706" fmla="*/ 4700960 h 9448052"/>
                <a:gd name="connsiteX9-707" fmla="*/ 2616227 w 9494182"/>
                <a:gd name="connsiteY9-708" fmla="*/ 4713215 h 9448052"/>
                <a:gd name="connsiteX10-709" fmla="*/ 2778329 w 9494182"/>
                <a:gd name="connsiteY10-710" fmla="*/ 4686096 h 9448052"/>
                <a:gd name="connsiteX11-711" fmla="*/ 4741829 w 9494182"/>
                <a:gd name="connsiteY11-712" fmla="*/ 2709896 h 9448052"/>
                <a:gd name="connsiteX12-713" fmla="*/ 4747090 w 9494182"/>
                <a:gd name="connsiteY12-714" fmla="*/ 2327416 h 9448052"/>
                <a:gd name="connsiteX13-715" fmla="*/ 7120636 w 9494182"/>
                <a:gd name="connsiteY13-716" fmla="*/ 1495 h 9448052"/>
                <a:gd name="connsiteX0-717" fmla="*/ 7120636 w 9495431"/>
                <a:gd name="connsiteY0-718" fmla="*/ 1689 h 9448246"/>
                <a:gd name="connsiteX1-719" fmla="*/ 9494182 w 9495431"/>
                <a:gd name="connsiteY1-720" fmla="*/ 2327610 h 9448246"/>
                <a:gd name="connsiteX2-721" fmla="*/ 7120636 w 9495431"/>
                <a:gd name="connsiteY2-722" fmla="*/ 4726556 h 9448246"/>
                <a:gd name="connsiteX3-723" fmla="*/ 6975886 w 9495431"/>
                <a:gd name="connsiteY3-724" fmla="*/ 4726890 h 9448246"/>
                <a:gd name="connsiteX4-725" fmla="*/ 4761886 w 9495431"/>
                <a:gd name="connsiteY4-726" fmla="*/ 6940890 h 9448246"/>
                <a:gd name="connsiteX5-727" fmla="*/ 4747091 w 9495431"/>
                <a:gd name="connsiteY5-728" fmla="*/ 7074700 h 9448246"/>
                <a:gd name="connsiteX6-729" fmla="*/ 2373545 w 9495431"/>
                <a:gd name="connsiteY6-730" fmla="*/ 9448246 h 9448246"/>
                <a:gd name="connsiteX7-731" fmla="*/ 0 w 9495431"/>
                <a:gd name="connsiteY7-732" fmla="*/ 7074700 h 9448246"/>
                <a:gd name="connsiteX8-733" fmla="*/ 2373545 w 9495431"/>
                <a:gd name="connsiteY8-734" fmla="*/ 4701154 h 9448246"/>
                <a:gd name="connsiteX9-735" fmla="*/ 2616227 w 9495431"/>
                <a:gd name="connsiteY9-736" fmla="*/ 4713409 h 9448246"/>
                <a:gd name="connsiteX10-737" fmla="*/ 2778329 w 9495431"/>
                <a:gd name="connsiteY10-738" fmla="*/ 4686290 h 9448246"/>
                <a:gd name="connsiteX11-739" fmla="*/ 4741829 w 9495431"/>
                <a:gd name="connsiteY11-740" fmla="*/ 2710090 h 9448246"/>
                <a:gd name="connsiteX12-741" fmla="*/ 4747090 w 9495431"/>
                <a:gd name="connsiteY12-742" fmla="*/ 2327610 h 9448246"/>
                <a:gd name="connsiteX13-743" fmla="*/ 7120636 w 9495431"/>
                <a:gd name="connsiteY13-744" fmla="*/ 1689 h 9448246"/>
                <a:gd name="connsiteX0-745" fmla="*/ 7120636 w 9495431"/>
                <a:gd name="connsiteY0-746" fmla="*/ 1689 h 9448246"/>
                <a:gd name="connsiteX1-747" fmla="*/ 9494182 w 9495431"/>
                <a:gd name="connsiteY1-748" fmla="*/ 2327610 h 9448246"/>
                <a:gd name="connsiteX2-749" fmla="*/ 7120636 w 9495431"/>
                <a:gd name="connsiteY2-750" fmla="*/ 4726556 h 9448246"/>
                <a:gd name="connsiteX3-751" fmla="*/ 6975886 w 9495431"/>
                <a:gd name="connsiteY3-752" fmla="*/ 4726890 h 9448246"/>
                <a:gd name="connsiteX4-753" fmla="*/ 4761886 w 9495431"/>
                <a:gd name="connsiteY4-754" fmla="*/ 6940890 h 9448246"/>
                <a:gd name="connsiteX5-755" fmla="*/ 4747091 w 9495431"/>
                <a:gd name="connsiteY5-756" fmla="*/ 7074700 h 9448246"/>
                <a:gd name="connsiteX6-757" fmla="*/ 2373545 w 9495431"/>
                <a:gd name="connsiteY6-758" fmla="*/ 9448246 h 9448246"/>
                <a:gd name="connsiteX7-759" fmla="*/ 0 w 9495431"/>
                <a:gd name="connsiteY7-760" fmla="*/ 7074700 h 9448246"/>
                <a:gd name="connsiteX8-761" fmla="*/ 2373545 w 9495431"/>
                <a:gd name="connsiteY8-762" fmla="*/ 4701154 h 9448246"/>
                <a:gd name="connsiteX9-763" fmla="*/ 2616227 w 9495431"/>
                <a:gd name="connsiteY9-764" fmla="*/ 4713409 h 9448246"/>
                <a:gd name="connsiteX10-765" fmla="*/ 2778329 w 9495431"/>
                <a:gd name="connsiteY10-766" fmla="*/ 4686290 h 9448246"/>
                <a:gd name="connsiteX11-767" fmla="*/ 4741829 w 9495431"/>
                <a:gd name="connsiteY11-768" fmla="*/ 2710090 h 9448246"/>
                <a:gd name="connsiteX12-769" fmla="*/ 4747090 w 9495431"/>
                <a:gd name="connsiteY12-770" fmla="*/ 2327610 h 9448246"/>
                <a:gd name="connsiteX13-771" fmla="*/ 7120636 w 9495431"/>
                <a:gd name="connsiteY13-772" fmla="*/ 1689 h 9448246"/>
                <a:gd name="connsiteX0-773" fmla="*/ 7120636 w 9495431"/>
                <a:gd name="connsiteY0-774" fmla="*/ 1689 h 9448246"/>
                <a:gd name="connsiteX1-775" fmla="*/ 9494182 w 9495431"/>
                <a:gd name="connsiteY1-776" fmla="*/ 2327610 h 9448246"/>
                <a:gd name="connsiteX2-777" fmla="*/ 7120636 w 9495431"/>
                <a:gd name="connsiteY2-778" fmla="*/ 4726556 h 9448246"/>
                <a:gd name="connsiteX3-779" fmla="*/ 6975886 w 9495431"/>
                <a:gd name="connsiteY3-780" fmla="*/ 4726890 h 9448246"/>
                <a:gd name="connsiteX4-781" fmla="*/ 4761886 w 9495431"/>
                <a:gd name="connsiteY4-782" fmla="*/ 6940890 h 9448246"/>
                <a:gd name="connsiteX5-783" fmla="*/ 4747091 w 9495431"/>
                <a:gd name="connsiteY5-784" fmla="*/ 7074700 h 9448246"/>
                <a:gd name="connsiteX6-785" fmla="*/ 2373545 w 9495431"/>
                <a:gd name="connsiteY6-786" fmla="*/ 9448246 h 9448246"/>
                <a:gd name="connsiteX7-787" fmla="*/ 0 w 9495431"/>
                <a:gd name="connsiteY7-788" fmla="*/ 7074700 h 9448246"/>
                <a:gd name="connsiteX8-789" fmla="*/ 2373545 w 9495431"/>
                <a:gd name="connsiteY8-790" fmla="*/ 4701154 h 9448246"/>
                <a:gd name="connsiteX9-791" fmla="*/ 2616227 w 9495431"/>
                <a:gd name="connsiteY9-792" fmla="*/ 4713409 h 9448246"/>
                <a:gd name="connsiteX10-793" fmla="*/ 2778329 w 9495431"/>
                <a:gd name="connsiteY10-794" fmla="*/ 4686290 h 9448246"/>
                <a:gd name="connsiteX11-795" fmla="*/ 4741829 w 9495431"/>
                <a:gd name="connsiteY11-796" fmla="*/ 2710090 h 9448246"/>
                <a:gd name="connsiteX12-797" fmla="*/ 4747090 w 9495431"/>
                <a:gd name="connsiteY12-798" fmla="*/ 2327610 h 9448246"/>
                <a:gd name="connsiteX13-799" fmla="*/ 7120636 w 9495431"/>
                <a:gd name="connsiteY13-800" fmla="*/ 1689 h 9448246"/>
                <a:gd name="connsiteX0-801" fmla="*/ 7120636 w 9495431"/>
                <a:gd name="connsiteY0-802" fmla="*/ 1689 h 9448246"/>
                <a:gd name="connsiteX1-803" fmla="*/ 9494182 w 9495431"/>
                <a:gd name="connsiteY1-804" fmla="*/ 2327610 h 9448246"/>
                <a:gd name="connsiteX2-805" fmla="*/ 7120636 w 9495431"/>
                <a:gd name="connsiteY2-806" fmla="*/ 4726556 h 9448246"/>
                <a:gd name="connsiteX3-807" fmla="*/ 6975886 w 9495431"/>
                <a:gd name="connsiteY3-808" fmla="*/ 4726890 h 9448246"/>
                <a:gd name="connsiteX4-809" fmla="*/ 4761886 w 9495431"/>
                <a:gd name="connsiteY4-810" fmla="*/ 6940890 h 9448246"/>
                <a:gd name="connsiteX5-811" fmla="*/ 4747091 w 9495431"/>
                <a:gd name="connsiteY5-812" fmla="*/ 7074700 h 9448246"/>
                <a:gd name="connsiteX6-813" fmla="*/ 2373545 w 9495431"/>
                <a:gd name="connsiteY6-814" fmla="*/ 9448246 h 9448246"/>
                <a:gd name="connsiteX7-815" fmla="*/ 0 w 9495431"/>
                <a:gd name="connsiteY7-816" fmla="*/ 7074700 h 9448246"/>
                <a:gd name="connsiteX8-817" fmla="*/ 2373545 w 9495431"/>
                <a:gd name="connsiteY8-818" fmla="*/ 4701154 h 9448246"/>
                <a:gd name="connsiteX9-819" fmla="*/ 2616227 w 9495431"/>
                <a:gd name="connsiteY9-820" fmla="*/ 4713409 h 9448246"/>
                <a:gd name="connsiteX10-821" fmla="*/ 2778329 w 9495431"/>
                <a:gd name="connsiteY10-822" fmla="*/ 4686290 h 9448246"/>
                <a:gd name="connsiteX11-823" fmla="*/ 4741829 w 9495431"/>
                <a:gd name="connsiteY11-824" fmla="*/ 2710090 h 9448246"/>
                <a:gd name="connsiteX12-825" fmla="*/ 4747090 w 9495431"/>
                <a:gd name="connsiteY12-826" fmla="*/ 2327610 h 9448246"/>
                <a:gd name="connsiteX13-827" fmla="*/ 7120636 w 9495431"/>
                <a:gd name="connsiteY13-828" fmla="*/ 1689 h 9448246"/>
                <a:gd name="connsiteX0-829" fmla="*/ 7120636 w 9495431"/>
                <a:gd name="connsiteY0-830" fmla="*/ 1188 h 9447745"/>
                <a:gd name="connsiteX1-831" fmla="*/ 9494182 w 9495431"/>
                <a:gd name="connsiteY1-832" fmla="*/ 2327109 h 9447745"/>
                <a:gd name="connsiteX2-833" fmla="*/ 7120636 w 9495431"/>
                <a:gd name="connsiteY2-834" fmla="*/ 4726055 h 9447745"/>
                <a:gd name="connsiteX3-835" fmla="*/ 6975886 w 9495431"/>
                <a:gd name="connsiteY3-836" fmla="*/ 4726389 h 9447745"/>
                <a:gd name="connsiteX4-837" fmla="*/ 4761886 w 9495431"/>
                <a:gd name="connsiteY4-838" fmla="*/ 6940389 h 9447745"/>
                <a:gd name="connsiteX5-839" fmla="*/ 4747091 w 9495431"/>
                <a:gd name="connsiteY5-840" fmla="*/ 7074199 h 9447745"/>
                <a:gd name="connsiteX6-841" fmla="*/ 2373545 w 9495431"/>
                <a:gd name="connsiteY6-842" fmla="*/ 9447745 h 9447745"/>
                <a:gd name="connsiteX7-843" fmla="*/ 0 w 9495431"/>
                <a:gd name="connsiteY7-844" fmla="*/ 7074199 h 9447745"/>
                <a:gd name="connsiteX8-845" fmla="*/ 2373545 w 9495431"/>
                <a:gd name="connsiteY8-846" fmla="*/ 4700653 h 9447745"/>
                <a:gd name="connsiteX9-847" fmla="*/ 2616227 w 9495431"/>
                <a:gd name="connsiteY9-848" fmla="*/ 4712908 h 9447745"/>
                <a:gd name="connsiteX10-849" fmla="*/ 2778329 w 9495431"/>
                <a:gd name="connsiteY10-850" fmla="*/ 4685789 h 9447745"/>
                <a:gd name="connsiteX11-851" fmla="*/ 4741829 w 9495431"/>
                <a:gd name="connsiteY11-852" fmla="*/ 2709589 h 9447745"/>
                <a:gd name="connsiteX12-853" fmla="*/ 4747090 w 9495431"/>
                <a:gd name="connsiteY12-854" fmla="*/ 2327109 h 9447745"/>
                <a:gd name="connsiteX13-855" fmla="*/ 7120636 w 9495431"/>
                <a:gd name="connsiteY13-856" fmla="*/ 1188 h 9447745"/>
                <a:gd name="connsiteX0-857" fmla="*/ 7120636 w 9494182"/>
                <a:gd name="connsiteY0-858" fmla="*/ 1211 h 9447768"/>
                <a:gd name="connsiteX1-859" fmla="*/ 9494182 w 9494182"/>
                <a:gd name="connsiteY1-860" fmla="*/ 2327132 h 9447768"/>
                <a:gd name="connsiteX2-861" fmla="*/ 7120636 w 9494182"/>
                <a:gd name="connsiteY2-862" fmla="*/ 4726078 h 9447768"/>
                <a:gd name="connsiteX3-863" fmla="*/ 6975886 w 9494182"/>
                <a:gd name="connsiteY3-864" fmla="*/ 4726412 h 9447768"/>
                <a:gd name="connsiteX4-865" fmla="*/ 4761886 w 9494182"/>
                <a:gd name="connsiteY4-866" fmla="*/ 6940412 h 9447768"/>
                <a:gd name="connsiteX5-867" fmla="*/ 4747091 w 9494182"/>
                <a:gd name="connsiteY5-868" fmla="*/ 7074222 h 9447768"/>
                <a:gd name="connsiteX6-869" fmla="*/ 2373545 w 9494182"/>
                <a:gd name="connsiteY6-870" fmla="*/ 9447768 h 9447768"/>
                <a:gd name="connsiteX7-871" fmla="*/ 0 w 9494182"/>
                <a:gd name="connsiteY7-872" fmla="*/ 7074222 h 9447768"/>
                <a:gd name="connsiteX8-873" fmla="*/ 2373545 w 9494182"/>
                <a:gd name="connsiteY8-874" fmla="*/ 4700676 h 9447768"/>
                <a:gd name="connsiteX9-875" fmla="*/ 2616227 w 9494182"/>
                <a:gd name="connsiteY9-876" fmla="*/ 4712931 h 9447768"/>
                <a:gd name="connsiteX10-877" fmla="*/ 2778329 w 9494182"/>
                <a:gd name="connsiteY10-878" fmla="*/ 4685812 h 9447768"/>
                <a:gd name="connsiteX11-879" fmla="*/ 4741829 w 9494182"/>
                <a:gd name="connsiteY11-880" fmla="*/ 2709612 h 9447768"/>
                <a:gd name="connsiteX12-881" fmla="*/ 4747090 w 9494182"/>
                <a:gd name="connsiteY12-882" fmla="*/ 2327132 h 9447768"/>
                <a:gd name="connsiteX13-883" fmla="*/ 7120636 w 9494182"/>
                <a:gd name="connsiteY13-884" fmla="*/ 1211 h 9447768"/>
                <a:gd name="connsiteX0-885" fmla="*/ 7120636 w 9494182"/>
                <a:gd name="connsiteY0-886" fmla="*/ 1211 h 9447768"/>
                <a:gd name="connsiteX1-887" fmla="*/ 9494182 w 9494182"/>
                <a:gd name="connsiteY1-888" fmla="*/ 2327132 h 9447768"/>
                <a:gd name="connsiteX2-889" fmla="*/ 7120636 w 9494182"/>
                <a:gd name="connsiteY2-890" fmla="*/ 4726078 h 9447768"/>
                <a:gd name="connsiteX3-891" fmla="*/ 6975886 w 9494182"/>
                <a:gd name="connsiteY3-892" fmla="*/ 4726412 h 9447768"/>
                <a:gd name="connsiteX4-893" fmla="*/ 4761886 w 9494182"/>
                <a:gd name="connsiteY4-894" fmla="*/ 6940412 h 9447768"/>
                <a:gd name="connsiteX5-895" fmla="*/ 4747091 w 9494182"/>
                <a:gd name="connsiteY5-896" fmla="*/ 7074222 h 9447768"/>
                <a:gd name="connsiteX6-897" fmla="*/ 2373545 w 9494182"/>
                <a:gd name="connsiteY6-898" fmla="*/ 9447768 h 9447768"/>
                <a:gd name="connsiteX7-899" fmla="*/ 0 w 9494182"/>
                <a:gd name="connsiteY7-900" fmla="*/ 7074222 h 9447768"/>
                <a:gd name="connsiteX8-901" fmla="*/ 2373545 w 9494182"/>
                <a:gd name="connsiteY8-902" fmla="*/ 4700676 h 9447768"/>
                <a:gd name="connsiteX9-903" fmla="*/ 2616227 w 9494182"/>
                <a:gd name="connsiteY9-904" fmla="*/ 4712931 h 9447768"/>
                <a:gd name="connsiteX10-905" fmla="*/ 2778329 w 9494182"/>
                <a:gd name="connsiteY10-906" fmla="*/ 4685812 h 9447768"/>
                <a:gd name="connsiteX11-907" fmla="*/ 4741829 w 9494182"/>
                <a:gd name="connsiteY11-908" fmla="*/ 2709612 h 9447768"/>
                <a:gd name="connsiteX12-909" fmla="*/ 4747090 w 9494182"/>
                <a:gd name="connsiteY12-910" fmla="*/ 2327132 h 9447768"/>
                <a:gd name="connsiteX13-911" fmla="*/ 7120636 w 9494182"/>
                <a:gd name="connsiteY13-912" fmla="*/ 1211 h 9447768"/>
                <a:gd name="connsiteX0-913" fmla="*/ 7120636 w 9494182"/>
                <a:gd name="connsiteY0-914" fmla="*/ 1211 h 9447768"/>
                <a:gd name="connsiteX1-915" fmla="*/ 9494182 w 9494182"/>
                <a:gd name="connsiteY1-916" fmla="*/ 2327132 h 9447768"/>
                <a:gd name="connsiteX2-917" fmla="*/ 7120636 w 9494182"/>
                <a:gd name="connsiteY2-918" fmla="*/ 4726078 h 9447768"/>
                <a:gd name="connsiteX3-919" fmla="*/ 6975886 w 9494182"/>
                <a:gd name="connsiteY3-920" fmla="*/ 4726412 h 9447768"/>
                <a:gd name="connsiteX4-921" fmla="*/ 4761886 w 9494182"/>
                <a:gd name="connsiteY4-922" fmla="*/ 6940412 h 9447768"/>
                <a:gd name="connsiteX5-923" fmla="*/ 4747091 w 9494182"/>
                <a:gd name="connsiteY5-924" fmla="*/ 7074222 h 9447768"/>
                <a:gd name="connsiteX6-925" fmla="*/ 2373545 w 9494182"/>
                <a:gd name="connsiteY6-926" fmla="*/ 9447768 h 9447768"/>
                <a:gd name="connsiteX7-927" fmla="*/ 0 w 9494182"/>
                <a:gd name="connsiteY7-928" fmla="*/ 7074222 h 9447768"/>
                <a:gd name="connsiteX8-929" fmla="*/ 2373545 w 9494182"/>
                <a:gd name="connsiteY8-930" fmla="*/ 4700676 h 9447768"/>
                <a:gd name="connsiteX9-931" fmla="*/ 2616227 w 9494182"/>
                <a:gd name="connsiteY9-932" fmla="*/ 4712931 h 9447768"/>
                <a:gd name="connsiteX10-933" fmla="*/ 2778329 w 9494182"/>
                <a:gd name="connsiteY10-934" fmla="*/ 4685812 h 9447768"/>
                <a:gd name="connsiteX11-935" fmla="*/ 4741829 w 9494182"/>
                <a:gd name="connsiteY11-936" fmla="*/ 2709612 h 9447768"/>
                <a:gd name="connsiteX12-937" fmla="*/ 4747090 w 9494182"/>
                <a:gd name="connsiteY12-938" fmla="*/ 2327132 h 9447768"/>
                <a:gd name="connsiteX13-939" fmla="*/ 7120636 w 9494182"/>
                <a:gd name="connsiteY13-940" fmla="*/ 1211 h 9447768"/>
                <a:gd name="connsiteX0-941" fmla="*/ 7101586 w 9475132"/>
                <a:gd name="connsiteY0-942" fmla="*/ 1211 h 9447769"/>
                <a:gd name="connsiteX1-943" fmla="*/ 9475132 w 9475132"/>
                <a:gd name="connsiteY1-944" fmla="*/ 2327132 h 9447769"/>
                <a:gd name="connsiteX2-945" fmla="*/ 7101586 w 9475132"/>
                <a:gd name="connsiteY2-946" fmla="*/ 4726078 h 9447769"/>
                <a:gd name="connsiteX3-947" fmla="*/ 6956836 w 9475132"/>
                <a:gd name="connsiteY3-948" fmla="*/ 4726412 h 9447769"/>
                <a:gd name="connsiteX4-949" fmla="*/ 4742836 w 9475132"/>
                <a:gd name="connsiteY4-950" fmla="*/ 6940412 h 9447769"/>
                <a:gd name="connsiteX5-951" fmla="*/ 4728041 w 9475132"/>
                <a:gd name="connsiteY5-952" fmla="*/ 7074222 h 9447769"/>
                <a:gd name="connsiteX6-953" fmla="*/ 2354495 w 9475132"/>
                <a:gd name="connsiteY6-954" fmla="*/ 9447768 h 9447769"/>
                <a:gd name="connsiteX7-955" fmla="*/ 0 w 9475132"/>
                <a:gd name="connsiteY7-956" fmla="*/ 7064697 h 9447769"/>
                <a:gd name="connsiteX8-957" fmla="*/ 2354495 w 9475132"/>
                <a:gd name="connsiteY8-958" fmla="*/ 4700676 h 9447769"/>
                <a:gd name="connsiteX9-959" fmla="*/ 2597177 w 9475132"/>
                <a:gd name="connsiteY9-960" fmla="*/ 4712931 h 9447769"/>
                <a:gd name="connsiteX10-961" fmla="*/ 2759279 w 9475132"/>
                <a:gd name="connsiteY10-962" fmla="*/ 4685812 h 9447769"/>
                <a:gd name="connsiteX11-963" fmla="*/ 4722779 w 9475132"/>
                <a:gd name="connsiteY11-964" fmla="*/ 2709612 h 9447769"/>
                <a:gd name="connsiteX12-965" fmla="*/ 4728040 w 9475132"/>
                <a:gd name="connsiteY12-966" fmla="*/ 2327132 h 9447769"/>
                <a:gd name="connsiteX13-967" fmla="*/ 7101586 w 9475132"/>
                <a:gd name="connsiteY13-968" fmla="*/ 1211 h 9447769"/>
                <a:gd name="connsiteX0-969" fmla="*/ 7101586 w 9475132"/>
                <a:gd name="connsiteY0-970" fmla="*/ 1211 h 9447769"/>
                <a:gd name="connsiteX1-971" fmla="*/ 9475132 w 9475132"/>
                <a:gd name="connsiteY1-972" fmla="*/ 2327132 h 9447769"/>
                <a:gd name="connsiteX2-973" fmla="*/ 7101586 w 9475132"/>
                <a:gd name="connsiteY2-974" fmla="*/ 4726078 h 9447769"/>
                <a:gd name="connsiteX3-975" fmla="*/ 6956836 w 9475132"/>
                <a:gd name="connsiteY3-976" fmla="*/ 4726412 h 9447769"/>
                <a:gd name="connsiteX4-977" fmla="*/ 4742836 w 9475132"/>
                <a:gd name="connsiteY4-978" fmla="*/ 6940412 h 9447769"/>
                <a:gd name="connsiteX5-979" fmla="*/ 4728041 w 9475132"/>
                <a:gd name="connsiteY5-980" fmla="*/ 7074222 h 9447769"/>
                <a:gd name="connsiteX6-981" fmla="*/ 2354495 w 9475132"/>
                <a:gd name="connsiteY6-982" fmla="*/ 9447768 h 9447769"/>
                <a:gd name="connsiteX7-983" fmla="*/ 0 w 9475132"/>
                <a:gd name="connsiteY7-984" fmla="*/ 7064697 h 9447769"/>
                <a:gd name="connsiteX8-985" fmla="*/ 2354495 w 9475132"/>
                <a:gd name="connsiteY8-986" fmla="*/ 4700676 h 9447769"/>
                <a:gd name="connsiteX9-987" fmla="*/ 2597177 w 9475132"/>
                <a:gd name="connsiteY9-988" fmla="*/ 4712931 h 9447769"/>
                <a:gd name="connsiteX10-989" fmla="*/ 2759279 w 9475132"/>
                <a:gd name="connsiteY10-990" fmla="*/ 4685812 h 9447769"/>
                <a:gd name="connsiteX11-991" fmla="*/ 4722779 w 9475132"/>
                <a:gd name="connsiteY11-992" fmla="*/ 2709612 h 9447769"/>
                <a:gd name="connsiteX12-993" fmla="*/ 4728040 w 9475132"/>
                <a:gd name="connsiteY12-994" fmla="*/ 2327132 h 9447769"/>
                <a:gd name="connsiteX13-995" fmla="*/ 7101586 w 9475132"/>
                <a:gd name="connsiteY13-996" fmla="*/ 1211 h 9447769"/>
                <a:gd name="connsiteX0-997" fmla="*/ 7101586 w 9475132"/>
                <a:gd name="connsiteY0-998" fmla="*/ 1211 h 9447769"/>
                <a:gd name="connsiteX1-999" fmla="*/ 9475132 w 9475132"/>
                <a:gd name="connsiteY1-1000" fmla="*/ 2327132 h 9447769"/>
                <a:gd name="connsiteX2-1001" fmla="*/ 7101586 w 9475132"/>
                <a:gd name="connsiteY2-1002" fmla="*/ 4726078 h 9447769"/>
                <a:gd name="connsiteX3-1003" fmla="*/ 6956836 w 9475132"/>
                <a:gd name="connsiteY3-1004" fmla="*/ 4726412 h 9447769"/>
                <a:gd name="connsiteX4-1005" fmla="*/ 4742836 w 9475132"/>
                <a:gd name="connsiteY4-1006" fmla="*/ 6940412 h 9447769"/>
                <a:gd name="connsiteX5-1007" fmla="*/ 4728041 w 9475132"/>
                <a:gd name="connsiteY5-1008" fmla="*/ 7074222 h 9447769"/>
                <a:gd name="connsiteX6-1009" fmla="*/ 2354495 w 9475132"/>
                <a:gd name="connsiteY6-1010" fmla="*/ 9447768 h 9447769"/>
                <a:gd name="connsiteX7-1011" fmla="*/ 0 w 9475132"/>
                <a:gd name="connsiteY7-1012" fmla="*/ 7064697 h 9447769"/>
                <a:gd name="connsiteX8-1013" fmla="*/ 2354495 w 9475132"/>
                <a:gd name="connsiteY8-1014" fmla="*/ 4700676 h 9447769"/>
                <a:gd name="connsiteX9-1015" fmla="*/ 2759279 w 9475132"/>
                <a:gd name="connsiteY9-1016" fmla="*/ 4685812 h 9447769"/>
                <a:gd name="connsiteX10-1017" fmla="*/ 4722779 w 9475132"/>
                <a:gd name="connsiteY10-1018" fmla="*/ 2709612 h 9447769"/>
                <a:gd name="connsiteX11-1019" fmla="*/ 4728040 w 9475132"/>
                <a:gd name="connsiteY11-1020" fmla="*/ 2327132 h 9447769"/>
                <a:gd name="connsiteX12-1021" fmla="*/ 7101586 w 9475132"/>
                <a:gd name="connsiteY12-1022" fmla="*/ 1211 h 9447769"/>
                <a:gd name="connsiteX0-1023" fmla="*/ 7101586 w 9475132"/>
                <a:gd name="connsiteY0-1024" fmla="*/ 1211 h 9447769"/>
                <a:gd name="connsiteX1-1025" fmla="*/ 9475132 w 9475132"/>
                <a:gd name="connsiteY1-1026" fmla="*/ 2327132 h 9447769"/>
                <a:gd name="connsiteX2-1027" fmla="*/ 7101586 w 9475132"/>
                <a:gd name="connsiteY2-1028" fmla="*/ 4726078 h 9447769"/>
                <a:gd name="connsiteX3-1029" fmla="*/ 6956836 w 9475132"/>
                <a:gd name="connsiteY3-1030" fmla="*/ 4726412 h 9447769"/>
                <a:gd name="connsiteX4-1031" fmla="*/ 4742836 w 9475132"/>
                <a:gd name="connsiteY4-1032" fmla="*/ 6940412 h 9447769"/>
                <a:gd name="connsiteX5-1033" fmla="*/ 4728041 w 9475132"/>
                <a:gd name="connsiteY5-1034" fmla="*/ 7074222 h 9447769"/>
                <a:gd name="connsiteX6-1035" fmla="*/ 2354495 w 9475132"/>
                <a:gd name="connsiteY6-1036" fmla="*/ 9447768 h 9447769"/>
                <a:gd name="connsiteX7-1037" fmla="*/ 0 w 9475132"/>
                <a:gd name="connsiteY7-1038" fmla="*/ 7064697 h 9447769"/>
                <a:gd name="connsiteX8-1039" fmla="*/ 2354495 w 9475132"/>
                <a:gd name="connsiteY8-1040" fmla="*/ 4700676 h 9447769"/>
                <a:gd name="connsiteX9-1041" fmla="*/ 2759279 w 9475132"/>
                <a:gd name="connsiteY9-1042" fmla="*/ 4685812 h 9447769"/>
                <a:gd name="connsiteX10-1043" fmla="*/ 4722779 w 9475132"/>
                <a:gd name="connsiteY10-1044" fmla="*/ 2709612 h 9447769"/>
                <a:gd name="connsiteX11-1045" fmla="*/ 4728040 w 9475132"/>
                <a:gd name="connsiteY11-1046" fmla="*/ 2327132 h 9447769"/>
                <a:gd name="connsiteX12-1047" fmla="*/ 7101586 w 9475132"/>
                <a:gd name="connsiteY12-1048" fmla="*/ 1211 h 9447769"/>
                <a:gd name="connsiteX0-1049" fmla="*/ 7101587 w 9475133"/>
                <a:gd name="connsiteY0-1050" fmla="*/ 1211 h 9447769"/>
                <a:gd name="connsiteX1-1051" fmla="*/ 9475133 w 9475133"/>
                <a:gd name="connsiteY1-1052" fmla="*/ 2327132 h 9447769"/>
                <a:gd name="connsiteX2-1053" fmla="*/ 7101587 w 9475133"/>
                <a:gd name="connsiteY2-1054" fmla="*/ 4726078 h 9447769"/>
                <a:gd name="connsiteX3-1055" fmla="*/ 6956837 w 9475133"/>
                <a:gd name="connsiteY3-1056" fmla="*/ 4726412 h 9447769"/>
                <a:gd name="connsiteX4-1057" fmla="*/ 4742837 w 9475133"/>
                <a:gd name="connsiteY4-1058" fmla="*/ 6940412 h 9447769"/>
                <a:gd name="connsiteX5-1059" fmla="*/ 4728042 w 9475133"/>
                <a:gd name="connsiteY5-1060" fmla="*/ 7074222 h 9447769"/>
                <a:gd name="connsiteX6-1061" fmla="*/ 2354496 w 9475133"/>
                <a:gd name="connsiteY6-1062" fmla="*/ 9447768 h 9447769"/>
                <a:gd name="connsiteX7-1063" fmla="*/ 1 w 9475133"/>
                <a:gd name="connsiteY7-1064" fmla="*/ 7064697 h 9447769"/>
                <a:gd name="connsiteX8-1065" fmla="*/ 2364021 w 9475133"/>
                <a:gd name="connsiteY8-1066" fmla="*/ 4719726 h 9447769"/>
                <a:gd name="connsiteX9-1067" fmla="*/ 2759280 w 9475133"/>
                <a:gd name="connsiteY9-1068" fmla="*/ 4685812 h 9447769"/>
                <a:gd name="connsiteX10-1069" fmla="*/ 4722780 w 9475133"/>
                <a:gd name="connsiteY10-1070" fmla="*/ 2709612 h 9447769"/>
                <a:gd name="connsiteX11-1071" fmla="*/ 4728041 w 9475133"/>
                <a:gd name="connsiteY11-1072" fmla="*/ 2327132 h 9447769"/>
                <a:gd name="connsiteX12-1073" fmla="*/ 7101587 w 9475133"/>
                <a:gd name="connsiteY12-1074" fmla="*/ 1211 h 9447769"/>
                <a:gd name="connsiteX0-1075" fmla="*/ 7101587 w 9475133"/>
                <a:gd name="connsiteY0-1076" fmla="*/ 1211 h 9447769"/>
                <a:gd name="connsiteX1-1077" fmla="*/ 9475133 w 9475133"/>
                <a:gd name="connsiteY1-1078" fmla="*/ 2327132 h 9447769"/>
                <a:gd name="connsiteX2-1079" fmla="*/ 7101587 w 9475133"/>
                <a:gd name="connsiteY2-1080" fmla="*/ 4726078 h 9447769"/>
                <a:gd name="connsiteX3-1081" fmla="*/ 6956837 w 9475133"/>
                <a:gd name="connsiteY3-1082" fmla="*/ 4726412 h 9447769"/>
                <a:gd name="connsiteX4-1083" fmla="*/ 4742837 w 9475133"/>
                <a:gd name="connsiteY4-1084" fmla="*/ 6940412 h 9447769"/>
                <a:gd name="connsiteX5-1085" fmla="*/ 4728042 w 9475133"/>
                <a:gd name="connsiteY5-1086" fmla="*/ 7074222 h 9447769"/>
                <a:gd name="connsiteX6-1087" fmla="*/ 2354496 w 9475133"/>
                <a:gd name="connsiteY6-1088" fmla="*/ 9447768 h 9447769"/>
                <a:gd name="connsiteX7-1089" fmla="*/ 1 w 9475133"/>
                <a:gd name="connsiteY7-1090" fmla="*/ 7064697 h 9447769"/>
                <a:gd name="connsiteX8-1091" fmla="*/ 2364021 w 9475133"/>
                <a:gd name="connsiteY8-1092" fmla="*/ 4719726 h 9447769"/>
                <a:gd name="connsiteX9-1093" fmla="*/ 2759280 w 9475133"/>
                <a:gd name="connsiteY9-1094" fmla="*/ 4685812 h 9447769"/>
                <a:gd name="connsiteX10-1095" fmla="*/ 4722780 w 9475133"/>
                <a:gd name="connsiteY10-1096" fmla="*/ 2709612 h 9447769"/>
                <a:gd name="connsiteX11-1097" fmla="*/ 4728041 w 9475133"/>
                <a:gd name="connsiteY11-1098" fmla="*/ 2327132 h 9447769"/>
                <a:gd name="connsiteX12-1099" fmla="*/ 7101587 w 9475133"/>
                <a:gd name="connsiteY12-1100" fmla="*/ 1211 h 9447769"/>
                <a:gd name="connsiteX0-1101" fmla="*/ 7101589 w 9475135"/>
                <a:gd name="connsiteY0-1102" fmla="*/ 1211 h 9448058"/>
                <a:gd name="connsiteX1-1103" fmla="*/ 9475135 w 9475135"/>
                <a:gd name="connsiteY1-1104" fmla="*/ 2327132 h 9448058"/>
                <a:gd name="connsiteX2-1105" fmla="*/ 7101589 w 9475135"/>
                <a:gd name="connsiteY2-1106" fmla="*/ 4726078 h 9448058"/>
                <a:gd name="connsiteX3-1107" fmla="*/ 6956839 w 9475135"/>
                <a:gd name="connsiteY3-1108" fmla="*/ 4726412 h 9448058"/>
                <a:gd name="connsiteX4-1109" fmla="*/ 4742839 w 9475135"/>
                <a:gd name="connsiteY4-1110" fmla="*/ 6940412 h 9448058"/>
                <a:gd name="connsiteX5-1111" fmla="*/ 4728044 w 9475135"/>
                <a:gd name="connsiteY5-1112" fmla="*/ 7074222 h 9448058"/>
                <a:gd name="connsiteX6-1113" fmla="*/ 2354498 w 9475135"/>
                <a:gd name="connsiteY6-1114" fmla="*/ 9447768 h 9448058"/>
                <a:gd name="connsiteX7-1115" fmla="*/ 3 w 9475135"/>
                <a:gd name="connsiteY7-1116" fmla="*/ 7064697 h 9448058"/>
                <a:gd name="connsiteX8-1117" fmla="*/ 2364023 w 9475135"/>
                <a:gd name="connsiteY8-1118" fmla="*/ 4719726 h 9448058"/>
                <a:gd name="connsiteX9-1119" fmla="*/ 2759282 w 9475135"/>
                <a:gd name="connsiteY9-1120" fmla="*/ 4685812 h 9448058"/>
                <a:gd name="connsiteX10-1121" fmla="*/ 4722782 w 9475135"/>
                <a:gd name="connsiteY10-1122" fmla="*/ 2709612 h 9448058"/>
                <a:gd name="connsiteX11-1123" fmla="*/ 4728043 w 9475135"/>
                <a:gd name="connsiteY11-1124" fmla="*/ 2327132 h 9448058"/>
                <a:gd name="connsiteX12-1125" fmla="*/ 7101589 w 9475135"/>
                <a:gd name="connsiteY12-1126" fmla="*/ 1211 h 9448058"/>
                <a:gd name="connsiteX0-1127" fmla="*/ 7101589 w 9475135"/>
                <a:gd name="connsiteY0-1128" fmla="*/ 1211 h 9447974"/>
                <a:gd name="connsiteX1-1129" fmla="*/ 9475135 w 9475135"/>
                <a:gd name="connsiteY1-1130" fmla="*/ 2327132 h 9447974"/>
                <a:gd name="connsiteX2-1131" fmla="*/ 7101589 w 9475135"/>
                <a:gd name="connsiteY2-1132" fmla="*/ 4726078 h 9447974"/>
                <a:gd name="connsiteX3-1133" fmla="*/ 6956839 w 9475135"/>
                <a:gd name="connsiteY3-1134" fmla="*/ 4726412 h 9447974"/>
                <a:gd name="connsiteX4-1135" fmla="*/ 4742839 w 9475135"/>
                <a:gd name="connsiteY4-1136" fmla="*/ 6940412 h 9447974"/>
                <a:gd name="connsiteX5-1137" fmla="*/ 4728044 w 9475135"/>
                <a:gd name="connsiteY5-1138" fmla="*/ 7074222 h 9447974"/>
                <a:gd name="connsiteX6-1139" fmla="*/ 2354498 w 9475135"/>
                <a:gd name="connsiteY6-1140" fmla="*/ 9447768 h 9447974"/>
                <a:gd name="connsiteX7-1141" fmla="*/ 3 w 9475135"/>
                <a:gd name="connsiteY7-1142" fmla="*/ 7064697 h 9447974"/>
                <a:gd name="connsiteX8-1143" fmla="*/ 2364023 w 9475135"/>
                <a:gd name="connsiteY8-1144" fmla="*/ 4719726 h 9447974"/>
                <a:gd name="connsiteX9-1145" fmla="*/ 2759282 w 9475135"/>
                <a:gd name="connsiteY9-1146" fmla="*/ 4685812 h 9447974"/>
                <a:gd name="connsiteX10-1147" fmla="*/ 4722782 w 9475135"/>
                <a:gd name="connsiteY10-1148" fmla="*/ 2709612 h 9447974"/>
                <a:gd name="connsiteX11-1149" fmla="*/ 4728043 w 9475135"/>
                <a:gd name="connsiteY11-1150" fmla="*/ 2327132 h 9447974"/>
                <a:gd name="connsiteX12-1151" fmla="*/ 7101589 w 9475135"/>
                <a:gd name="connsiteY12-1152" fmla="*/ 1211 h 9447974"/>
                <a:gd name="connsiteX0-1153" fmla="*/ 7101589 w 9475135"/>
                <a:gd name="connsiteY0-1154" fmla="*/ 1211 h 9447974"/>
                <a:gd name="connsiteX1-1155" fmla="*/ 9475135 w 9475135"/>
                <a:gd name="connsiteY1-1156" fmla="*/ 2327132 h 9447974"/>
                <a:gd name="connsiteX2-1157" fmla="*/ 7101589 w 9475135"/>
                <a:gd name="connsiteY2-1158" fmla="*/ 4726078 h 9447974"/>
                <a:gd name="connsiteX3-1159" fmla="*/ 6956839 w 9475135"/>
                <a:gd name="connsiteY3-1160" fmla="*/ 4726412 h 9447974"/>
                <a:gd name="connsiteX4-1161" fmla="*/ 4742839 w 9475135"/>
                <a:gd name="connsiteY4-1162" fmla="*/ 6940412 h 9447974"/>
                <a:gd name="connsiteX5-1163" fmla="*/ 4728044 w 9475135"/>
                <a:gd name="connsiteY5-1164" fmla="*/ 7074222 h 9447974"/>
                <a:gd name="connsiteX6-1165" fmla="*/ 2354498 w 9475135"/>
                <a:gd name="connsiteY6-1166" fmla="*/ 9447768 h 9447974"/>
                <a:gd name="connsiteX7-1167" fmla="*/ 3 w 9475135"/>
                <a:gd name="connsiteY7-1168" fmla="*/ 7064697 h 9447974"/>
                <a:gd name="connsiteX8-1169" fmla="*/ 2364023 w 9475135"/>
                <a:gd name="connsiteY8-1170" fmla="*/ 4719726 h 9447974"/>
                <a:gd name="connsiteX9-1171" fmla="*/ 2759282 w 9475135"/>
                <a:gd name="connsiteY9-1172" fmla="*/ 4685812 h 9447974"/>
                <a:gd name="connsiteX10-1173" fmla="*/ 4722782 w 9475135"/>
                <a:gd name="connsiteY10-1174" fmla="*/ 2709612 h 9447974"/>
                <a:gd name="connsiteX11-1175" fmla="*/ 4728043 w 9475135"/>
                <a:gd name="connsiteY11-1176" fmla="*/ 2327132 h 9447974"/>
                <a:gd name="connsiteX12-1177" fmla="*/ 7101589 w 9475135"/>
                <a:gd name="connsiteY12-1178" fmla="*/ 1211 h 94479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</a:cxnLst>
              <a:rect l="l" t="t" r="r" b="b"/>
              <a:pathLst>
                <a:path w="9475135" h="9447974">
                  <a:moveTo>
                    <a:pt x="7101589" y="1211"/>
                  </a:moveTo>
                  <a:cubicBezTo>
                    <a:pt x="8498187" y="-46414"/>
                    <a:pt x="9475135" y="1320579"/>
                    <a:pt x="9475135" y="2327132"/>
                  </a:cubicBezTo>
                  <a:cubicBezTo>
                    <a:pt x="9475135" y="3333685"/>
                    <a:pt x="8726787" y="4675278"/>
                    <a:pt x="7101589" y="4726078"/>
                  </a:cubicBezTo>
                  <a:lnTo>
                    <a:pt x="6956839" y="4726412"/>
                  </a:lnTo>
                  <a:cubicBezTo>
                    <a:pt x="5854731" y="4828012"/>
                    <a:pt x="4844439" y="5679554"/>
                    <a:pt x="4742839" y="6940412"/>
                  </a:cubicBezTo>
                  <a:lnTo>
                    <a:pt x="4728044" y="7074222"/>
                  </a:lnTo>
                  <a:cubicBezTo>
                    <a:pt x="4728044" y="7937420"/>
                    <a:pt x="4104530" y="9468405"/>
                    <a:pt x="2354498" y="9447768"/>
                  </a:cubicBezTo>
                  <a:cubicBezTo>
                    <a:pt x="604466" y="9427131"/>
                    <a:pt x="-1584" y="7852704"/>
                    <a:pt x="3" y="7064697"/>
                  </a:cubicBezTo>
                  <a:cubicBezTo>
                    <a:pt x="1590" y="6276690"/>
                    <a:pt x="652113" y="4782365"/>
                    <a:pt x="2364023" y="4719726"/>
                  </a:cubicBezTo>
                  <a:cubicBezTo>
                    <a:pt x="2604741" y="4710918"/>
                    <a:pt x="2393143" y="4731906"/>
                    <a:pt x="2759282" y="4685812"/>
                  </a:cubicBezTo>
                  <a:cubicBezTo>
                    <a:pt x="3839376" y="4491092"/>
                    <a:pt x="4534412" y="3789706"/>
                    <a:pt x="4722782" y="2709612"/>
                  </a:cubicBezTo>
                  <a:cubicBezTo>
                    <a:pt x="4724536" y="2582119"/>
                    <a:pt x="4726289" y="2454625"/>
                    <a:pt x="4728043" y="2327132"/>
                  </a:cubicBezTo>
                  <a:cubicBezTo>
                    <a:pt x="4823293" y="1035309"/>
                    <a:pt x="5704991" y="48836"/>
                    <a:pt x="7101589" y="1211"/>
                  </a:cubicBezTo>
                  <a:close/>
                </a:path>
              </a:pathLst>
            </a:custGeom>
            <a:solidFill>
              <a:srgbClr val="005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88">
                <a:solidFill>
                  <a:schemeClr val="bg1"/>
                </a:solidFill>
              </a:endParaRPr>
            </a:p>
          </p:txBody>
        </p:sp>
        <p:sp>
          <p:nvSpPr>
            <p:cNvPr id="6" name="椭圆 5"/>
            <p:cNvSpPr>
              <a:spLocks noChangeAspect="1"/>
            </p:cNvSpPr>
            <p:nvPr userDrawn="1"/>
          </p:nvSpPr>
          <p:spPr>
            <a:xfrm>
              <a:off x="1551185" y="1073042"/>
              <a:ext cx="890824" cy="890825"/>
            </a:xfrm>
            <a:prstGeom prst="ellipse">
              <a:avLst/>
            </a:prstGeom>
            <a:solidFill>
              <a:srgbClr val="EEB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88">
                <a:solidFill>
                  <a:schemeClr val="bg1"/>
                </a:solidFill>
              </a:endParaRPr>
            </a:p>
          </p:txBody>
        </p:sp>
      </p:grpSp>
      <p:sp>
        <p:nvSpPr>
          <p:cNvPr id="8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11855624" y="3027884"/>
            <a:ext cx="3455987" cy="34575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 smtClean="0"/>
              <a:t>第一章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1" hasCustomPrompt="1"/>
          </p:nvPr>
        </p:nvSpPr>
        <p:spPr>
          <a:xfrm>
            <a:off x="17854613" y="2955926"/>
            <a:ext cx="3506067" cy="35295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 smtClean="0"/>
              <a:t>第二章</a:t>
            </a:r>
            <a:endParaRPr lang="zh-CN" altLang="en-US" dirty="0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2" hasCustomPrompt="1"/>
          </p:nvPr>
        </p:nvSpPr>
        <p:spPr>
          <a:xfrm>
            <a:off x="11855450" y="9220200"/>
            <a:ext cx="3455988" cy="3455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 smtClean="0"/>
              <a:t>第三章</a:t>
            </a:r>
            <a:endParaRPr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3" hasCustomPrompt="1"/>
          </p:nvPr>
        </p:nvSpPr>
        <p:spPr>
          <a:xfrm>
            <a:off x="17854613" y="9220200"/>
            <a:ext cx="3506787" cy="3455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 smtClean="0"/>
              <a:t>第四章</a:t>
            </a:r>
            <a:endParaRPr lang="zh-CN" altLang="en-US" dirty="0"/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982416" y="522100"/>
            <a:ext cx="4608512" cy="9562568"/>
            <a:chOff x="982416" y="522100"/>
            <a:chExt cx="4608512" cy="9562568"/>
          </a:xfrm>
        </p:grpSpPr>
        <p:sp>
          <p:nvSpPr>
            <p:cNvPr id="15" name="文本框 14"/>
            <p:cNvSpPr txBox="1"/>
            <p:nvPr userDrawn="1"/>
          </p:nvSpPr>
          <p:spPr>
            <a:xfrm>
              <a:off x="982416" y="522100"/>
              <a:ext cx="4608512" cy="6217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9900" b="1" dirty="0" smtClean="0">
                  <a:solidFill>
                    <a:srgbClr val="1D9B9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</a:t>
              </a:r>
              <a:endParaRPr lang="en-US" altLang="zh-CN" sz="199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9900" b="1" dirty="0" smtClean="0">
                  <a:solidFill>
                    <a:srgbClr val="1D9B9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录</a:t>
              </a:r>
              <a:endParaRPr lang="zh-CN" altLang="en-US" sz="19900" b="1" dirty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7" name="直接连接符 16"/>
            <p:cNvCxnSpPr/>
            <p:nvPr userDrawn="1"/>
          </p:nvCxnSpPr>
          <p:spPr>
            <a:xfrm>
              <a:off x="3790728" y="1083668"/>
              <a:ext cx="0" cy="9001000"/>
            </a:xfrm>
            <a:prstGeom prst="line">
              <a:avLst/>
            </a:prstGeom>
            <a:ln w="76200">
              <a:solidFill>
                <a:srgbClr val="1D9B9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 userDrawn="1"/>
          </p:nvSpPr>
          <p:spPr>
            <a:xfrm rot="16200000">
              <a:off x="1519682" y="6134831"/>
              <a:ext cx="645312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800" b="1" dirty="0" smtClean="0">
                  <a:solidFill>
                    <a:srgbClr val="1D9B9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CONTENTS</a:t>
              </a:r>
              <a:endParaRPr lang="zh-CN" altLang="en-US" sz="8800" b="1" dirty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5660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转正文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10343456" y="1661384"/>
            <a:ext cx="12385376" cy="12349888"/>
            <a:chOff x="588125" y="119114"/>
            <a:chExt cx="1872710" cy="1867344"/>
          </a:xfrm>
          <a:effectLst/>
        </p:grpSpPr>
        <p:sp>
          <p:nvSpPr>
            <p:cNvPr id="4" name="椭圆 3"/>
            <p:cNvSpPr/>
            <p:nvPr userDrawn="1"/>
          </p:nvSpPr>
          <p:spPr>
            <a:xfrm>
              <a:off x="618246" y="145470"/>
              <a:ext cx="891142" cy="891143"/>
            </a:xfrm>
            <a:prstGeom prst="ellipse">
              <a:avLst/>
            </a:prstGeom>
            <a:solidFill>
              <a:srgbClr val="1D9B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88">
                <a:solidFill>
                  <a:schemeClr val="bg1"/>
                </a:solidFill>
              </a:endParaRPr>
            </a:p>
          </p:txBody>
        </p:sp>
        <p:sp>
          <p:nvSpPr>
            <p:cNvPr id="5" name="任意多边形 4"/>
            <p:cNvSpPr/>
            <p:nvPr userDrawn="1"/>
          </p:nvSpPr>
          <p:spPr>
            <a:xfrm>
              <a:off x="588125" y="119114"/>
              <a:ext cx="1872710" cy="1867344"/>
            </a:xfrm>
            <a:custGeom>
              <a:avLst/>
              <a:gdLst>
                <a:gd name="connsiteX0" fmla="*/ 7120636 w 9494182"/>
                <a:gd name="connsiteY0" fmla="*/ 0 h 9494182"/>
                <a:gd name="connsiteX1" fmla="*/ 9494182 w 9494182"/>
                <a:gd name="connsiteY1" fmla="*/ 2373546 h 9494182"/>
                <a:gd name="connsiteX2" fmla="*/ 7120636 w 9494182"/>
                <a:gd name="connsiteY2" fmla="*/ 4747092 h 9494182"/>
                <a:gd name="connsiteX3" fmla="*/ 7047910 w 9494182"/>
                <a:gd name="connsiteY3" fmla="*/ 4743419 h 9494182"/>
                <a:gd name="connsiteX4" fmla="*/ 7016455 w 9494182"/>
                <a:gd name="connsiteY4" fmla="*/ 4774875 h 9494182"/>
                <a:gd name="connsiteX5" fmla="*/ 6975886 w 9494182"/>
                <a:gd name="connsiteY5" fmla="*/ 4772826 h 9494182"/>
                <a:gd name="connsiteX6" fmla="*/ 4761886 w 9494182"/>
                <a:gd name="connsiteY6" fmla="*/ 6986826 h 9494182"/>
                <a:gd name="connsiteX7" fmla="*/ 4763935 w 9494182"/>
                <a:gd name="connsiteY7" fmla="*/ 7027396 h 9494182"/>
                <a:gd name="connsiteX8" fmla="*/ 4743419 w 9494182"/>
                <a:gd name="connsiteY8" fmla="*/ 7047912 h 9494182"/>
                <a:gd name="connsiteX9" fmla="*/ 4747091 w 9494182"/>
                <a:gd name="connsiteY9" fmla="*/ 7120636 h 9494182"/>
                <a:gd name="connsiteX10" fmla="*/ 2373545 w 9494182"/>
                <a:gd name="connsiteY10" fmla="*/ 9494182 h 9494182"/>
                <a:gd name="connsiteX11" fmla="*/ 0 w 9494182"/>
                <a:gd name="connsiteY11" fmla="*/ 7120636 h 9494182"/>
                <a:gd name="connsiteX12" fmla="*/ 2373545 w 9494182"/>
                <a:gd name="connsiteY12" fmla="*/ 4747090 h 9494182"/>
                <a:gd name="connsiteX13" fmla="*/ 2616227 w 9494182"/>
                <a:gd name="connsiteY13" fmla="*/ 4759345 h 9494182"/>
                <a:gd name="connsiteX14" fmla="*/ 2648532 w 9494182"/>
                <a:gd name="connsiteY14" fmla="*/ 4764275 h 9494182"/>
                <a:gd name="connsiteX15" fmla="*/ 2675382 w 9494182"/>
                <a:gd name="connsiteY15" fmla="*/ 4737425 h 9494182"/>
                <a:gd name="connsiteX16" fmla="*/ 2778329 w 9494182"/>
                <a:gd name="connsiteY16" fmla="*/ 4732226 h 9494182"/>
                <a:gd name="connsiteX17" fmla="*/ 4754529 w 9494182"/>
                <a:gd name="connsiteY17" fmla="*/ 2756026 h 9494182"/>
                <a:gd name="connsiteX18" fmla="*/ 4759728 w 9494182"/>
                <a:gd name="connsiteY18" fmla="*/ 2653079 h 9494182"/>
                <a:gd name="connsiteX19" fmla="*/ 4764275 w 9494182"/>
                <a:gd name="connsiteY19" fmla="*/ 2648532 h 9494182"/>
                <a:gd name="connsiteX20" fmla="*/ 4759345 w 9494182"/>
                <a:gd name="connsiteY20" fmla="*/ 2616227 h 9494182"/>
                <a:gd name="connsiteX21" fmla="*/ 4747090 w 9494182"/>
                <a:gd name="connsiteY21" fmla="*/ 2373546 h 9494182"/>
                <a:gd name="connsiteX22" fmla="*/ 7120636 w 9494182"/>
                <a:gd name="connsiteY22" fmla="*/ 0 h 9494182"/>
                <a:gd name="connsiteX0-1" fmla="*/ 7120636 w 9494182"/>
                <a:gd name="connsiteY0-2" fmla="*/ 0 h 9494182"/>
                <a:gd name="connsiteX1-3" fmla="*/ 9494182 w 9494182"/>
                <a:gd name="connsiteY1-4" fmla="*/ 2373546 h 9494182"/>
                <a:gd name="connsiteX2-5" fmla="*/ 7120636 w 9494182"/>
                <a:gd name="connsiteY2-6" fmla="*/ 4747092 h 9494182"/>
                <a:gd name="connsiteX3-7" fmla="*/ 7047910 w 9494182"/>
                <a:gd name="connsiteY3-8" fmla="*/ 4743419 h 9494182"/>
                <a:gd name="connsiteX4-9" fmla="*/ 6975886 w 9494182"/>
                <a:gd name="connsiteY4-10" fmla="*/ 4772826 h 9494182"/>
                <a:gd name="connsiteX5-11" fmla="*/ 4761886 w 9494182"/>
                <a:gd name="connsiteY5-12" fmla="*/ 6986826 h 9494182"/>
                <a:gd name="connsiteX6-13" fmla="*/ 4763935 w 9494182"/>
                <a:gd name="connsiteY6-14" fmla="*/ 7027396 h 9494182"/>
                <a:gd name="connsiteX7-15" fmla="*/ 4743419 w 9494182"/>
                <a:gd name="connsiteY7-16" fmla="*/ 7047912 h 9494182"/>
                <a:gd name="connsiteX8-17" fmla="*/ 4747091 w 9494182"/>
                <a:gd name="connsiteY8-18" fmla="*/ 7120636 h 9494182"/>
                <a:gd name="connsiteX9-19" fmla="*/ 2373545 w 9494182"/>
                <a:gd name="connsiteY9-20" fmla="*/ 9494182 h 9494182"/>
                <a:gd name="connsiteX10-21" fmla="*/ 0 w 9494182"/>
                <a:gd name="connsiteY10-22" fmla="*/ 7120636 h 9494182"/>
                <a:gd name="connsiteX11-23" fmla="*/ 2373545 w 9494182"/>
                <a:gd name="connsiteY11-24" fmla="*/ 4747090 h 9494182"/>
                <a:gd name="connsiteX12-25" fmla="*/ 2616227 w 9494182"/>
                <a:gd name="connsiteY12-26" fmla="*/ 4759345 h 9494182"/>
                <a:gd name="connsiteX13-27" fmla="*/ 2648532 w 9494182"/>
                <a:gd name="connsiteY13-28" fmla="*/ 4764275 h 9494182"/>
                <a:gd name="connsiteX14-29" fmla="*/ 2675382 w 9494182"/>
                <a:gd name="connsiteY14-30" fmla="*/ 4737425 h 9494182"/>
                <a:gd name="connsiteX15-31" fmla="*/ 2778329 w 9494182"/>
                <a:gd name="connsiteY15-32" fmla="*/ 4732226 h 9494182"/>
                <a:gd name="connsiteX16-33" fmla="*/ 4754529 w 9494182"/>
                <a:gd name="connsiteY16-34" fmla="*/ 2756026 h 9494182"/>
                <a:gd name="connsiteX17-35" fmla="*/ 4759728 w 9494182"/>
                <a:gd name="connsiteY17-36" fmla="*/ 2653079 h 9494182"/>
                <a:gd name="connsiteX18-37" fmla="*/ 4764275 w 9494182"/>
                <a:gd name="connsiteY18-38" fmla="*/ 2648532 h 9494182"/>
                <a:gd name="connsiteX19-39" fmla="*/ 4759345 w 9494182"/>
                <a:gd name="connsiteY19-40" fmla="*/ 2616227 h 9494182"/>
                <a:gd name="connsiteX20-41" fmla="*/ 4747090 w 9494182"/>
                <a:gd name="connsiteY20-42" fmla="*/ 2373546 h 9494182"/>
                <a:gd name="connsiteX21-43" fmla="*/ 7120636 w 9494182"/>
                <a:gd name="connsiteY21-44" fmla="*/ 0 h 9494182"/>
                <a:gd name="connsiteX0-45" fmla="*/ 7120636 w 9494182"/>
                <a:gd name="connsiteY0-46" fmla="*/ 0 h 9494182"/>
                <a:gd name="connsiteX1-47" fmla="*/ 9494182 w 9494182"/>
                <a:gd name="connsiteY1-48" fmla="*/ 2373546 h 9494182"/>
                <a:gd name="connsiteX2-49" fmla="*/ 7120636 w 9494182"/>
                <a:gd name="connsiteY2-50" fmla="*/ 4747092 h 9494182"/>
                <a:gd name="connsiteX3-51" fmla="*/ 6975886 w 9494182"/>
                <a:gd name="connsiteY3-52" fmla="*/ 4772826 h 9494182"/>
                <a:gd name="connsiteX4-53" fmla="*/ 4761886 w 9494182"/>
                <a:gd name="connsiteY4-54" fmla="*/ 6986826 h 9494182"/>
                <a:gd name="connsiteX5-55" fmla="*/ 4763935 w 9494182"/>
                <a:gd name="connsiteY5-56" fmla="*/ 7027396 h 9494182"/>
                <a:gd name="connsiteX6-57" fmla="*/ 4743419 w 9494182"/>
                <a:gd name="connsiteY6-58" fmla="*/ 7047912 h 9494182"/>
                <a:gd name="connsiteX7-59" fmla="*/ 4747091 w 9494182"/>
                <a:gd name="connsiteY7-60" fmla="*/ 7120636 h 9494182"/>
                <a:gd name="connsiteX8-61" fmla="*/ 2373545 w 9494182"/>
                <a:gd name="connsiteY8-62" fmla="*/ 9494182 h 9494182"/>
                <a:gd name="connsiteX9-63" fmla="*/ 0 w 9494182"/>
                <a:gd name="connsiteY9-64" fmla="*/ 7120636 h 9494182"/>
                <a:gd name="connsiteX10-65" fmla="*/ 2373545 w 9494182"/>
                <a:gd name="connsiteY10-66" fmla="*/ 4747090 h 9494182"/>
                <a:gd name="connsiteX11-67" fmla="*/ 2616227 w 9494182"/>
                <a:gd name="connsiteY11-68" fmla="*/ 4759345 h 9494182"/>
                <a:gd name="connsiteX12-69" fmla="*/ 2648532 w 9494182"/>
                <a:gd name="connsiteY12-70" fmla="*/ 4764275 h 9494182"/>
                <a:gd name="connsiteX13-71" fmla="*/ 2675382 w 9494182"/>
                <a:gd name="connsiteY13-72" fmla="*/ 4737425 h 9494182"/>
                <a:gd name="connsiteX14-73" fmla="*/ 2778329 w 9494182"/>
                <a:gd name="connsiteY14-74" fmla="*/ 4732226 h 9494182"/>
                <a:gd name="connsiteX15-75" fmla="*/ 4754529 w 9494182"/>
                <a:gd name="connsiteY15-76" fmla="*/ 2756026 h 9494182"/>
                <a:gd name="connsiteX16-77" fmla="*/ 4759728 w 9494182"/>
                <a:gd name="connsiteY16-78" fmla="*/ 2653079 h 9494182"/>
                <a:gd name="connsiteX17-79" fmla="*/ 4764275 w 9494182"/>
                <a:gd name="connsiteY17-80" fmla="*/ 2648532 h 9494182"/>
                <a:gd name="connsiteX18-81" fmla="*/ 4759345 w 9494182"/>
                <a:gd name="connsiteY18-82" fmla="*/ 2616227 h 9494182"/>
                <a:gd name="connsiteX19-83" fmla="*/ 4747090 w 9494182"/>
                <a:gd name="connsiteY19-84" fmla="*/ 2373546 h 9494182"/>
                <a:gd name="connsiteX20-85" fmla="*/ 7120636 w 9494182"/>
                <a:gd name="connsiteY20-86" fmla="*/ 0 h 9494182"/>
                <a:gd name="connsiteX0-87" fmla="*/ 7120636 w 9494182"/>
                <a:gd name="connsiteY0-88" fmla="*/ 0 h 9494182"/>
                <a:gd name="connsiteX1-89" fmla="*/ 9494182 w 9494182"/>
                <a:gd name="connsiteY1-90" fmla="*/ 2373546 h 9494182"/>
                <a:gd name="connsiteX2-91" fmla="*/ 7120636 w 9494182"/>
                <a:gd name="connsiteY2-92" fmla="*/ 4747092 h 9494182"/>
                <a:gd name="connsiteX3-93" fmla="*/ 6975886 w 9494182"/>
                <a:gd name="connsiteY3-94" fmla="*/ 4772826 h 9494182"/>
                <a:gd name="connsiteX4-95" fmla="*/ 4761886 w 9494182"/>
                <a:gd name="connsiteY4-96" fmla="*/ 6986826 h 9494182"/>
                <a:gd name="connsiteX5-97" fmla="*/ 4763935 w 9494182"/>
                <a:gd name="connsiteY5-98" fmla="*/ 7027396 h 9494182"/>
                <a:gd name="connsiteX6-99" fmla="*/ 4743419 w 9494182"/>
                <a:gd name="connsiteY6-100" fmla="*/ 7047912 h 9494182"/>
                <a:gd name="connsiteX7-101" fmla="*/ 4747091 w 9494182"/>
                <a:gd name="connsiteY7-102" fmla="*/ 7120636 h 9494182"/>
                <a:gd name="connsiteX8-103" fmla="*/ 2373545 w 9494182"/>
                <a:gd name="connsiteY8-104" fmla="*/ 9494182 h 9494182"/>
                <a:gd name="connsiteX9-105" fmla="*/ 0 w 9494182"/>
                <a:gd name="connsiteY9-106" fmla="*/ 7120636 h 9494182"/>
                <a:gd name="connsiteX10-107" fmla="*/ 2373545 w 9494182"/>
                <a:gd name="connsiteY10-108" fmla="*/ 4747090 h 9494182"/>
                <a:gd name="connsiteX11-109" fmla="*/ 2616227 w 9494182"/>
                <a:gd name="connsiteY11-110" fmla="*/ 4759345 h 9494182"/>
                <a:gd name="connsiteX12-111" fmla="*/ 2648532 w 9494182"/>
                <a:gd name="connsiteY12-112" fmla="*/ 4764275 h 9494182"/>
                <a:gd name="connsiteX13-113" fmla="*/ 2778329 w 9494182"/>
                <a:gd name="connsiteY13-114" fmla="*/ 4732226 h 9494182"/>
                <a:gd name="connsiteX14-115" fmla="*/ 4754529 w 9494182"/>
                <a:gd name="connsiteY14-116" fmla="*/ 2756026 h 9494182"/>
                <a:gd name="connsiteX15-117" fmla="*/ 4759728 w 9494182"/>
                <a:gd name="connsiteY15-118" fmla="*/ 2653079 h 9494182"/>
                <a:gd name="connsiteX16-119" fmla="*/ 4764275 w 9494182"/>
                <a:gd name="connsiteY16-120" fmla="*/ 2648532 h 9494182"/>
                <a:gd name="connsiteX17-121" fmla="*/ 4759345 w 9494182"/>
                <a:gd name="connsiteY17-122" fmla="*/ 2616227 h 9494182"/>
                <a:gd name="connsiteX18-123" fmla="*/ 4747090 w 9494182"/>
                <a:gd name="connsiteY18-124" fmla="*/ 2373546 h 9494182"/>
                <a:gd name="connsiteX19-125" fmla="*/ 7120636 w 9494182"/>
                <a:gd name="connsiteY19-126" fmla="*/ 0 h 9494182"/>
                <a:gd name="connsiteX0-127" fmla="*/ 7120636 w 9494182"/>
                <a:gd name="connsiteY0-128" fmla="*/ 0 h 9494182"/>
                <a:gd name="connsiteX1-129" fmla="*/ 9494182 w 9494182"/>
                <a:gd name="connsiteY1-130" fmla="*/ 2373546 h 9494182"/>
                <a:gd name="connsiteX2-131" fmla="*/ 7120636 w 9494182"/>
                <a:gd name="connsiteY2-132" fmla="*/ 4747092 h 9494182"/>
                <a:gd name="connsiteX3-133" fmla="*/ 6975886 w 9494182"/>
                <a:gd name="connsiteY3-134" fmla="*/ 4772826 h 9494182"/>
                <a:gd name="connsiteX4-135" fmla="*/ 4761886 w 9494182"/>
                <a:gd name="connsiteY4-136" fmla="*/ 6986826 h 9494182"/>
                <a:gd name="connsiteX5-137" fmla="*/ 4763935 w 9494182"/>
                <a:gd name="connsiteY5-138" fmla="*/ 7027396 h 9494182"/>
                <a:gd name="connsiteX6-139" fmla="*/ 4743419 w 9494182"/>
                <a:gd name="connsiteY6-140" fmla="*/ 7047912 h 9494182"/>
                <a:gd name="connsiteX7-141" fmla="*/ 4747091 w 9494182"/>
                <a:gd name="connsiteY7-142" fmla="*/ 7120636 h 9494182"/>
                <a:gd name="connsiteX8-143" fmla="*/ 2373545 w 9494182"/>
                <a:gd name="connsiteY8-144" fmla="*/ 9494182 h 9494182"/>
                <a:gd name="connsiteX9-145" fmla="*/ 0 w 9494182"/>
                <a:gd name="connsiteY9-146" fmla="*/ 7120636 h 9494182"/>
                <a:gd name="connsiteX10-147" fmla="*/ 2373545 w 9494182"/>
                <a:gd name="connsiteY10-148" fmla="*/ 4747090 h 9494182"/>
                <a:gd name="connsiteX11-149" fmla="*/ 2616227 w 9494182"/>
                <a:gd name="connsiteY11-150" fmla="*/ 4759345 h 9494182"/>
                <a:gd name="connsiteX12-151" fmla="*/ 2778329 w 9494182"/>
                <a:gd name="connsiteY12-152" fmla="*/ 4732226 h 9494182"/>
                <a:gd name="connsiteX13-153" fmla="*/ 4754529 w 9494182"/>
                <a:gd name="connsiteY13-154" fmla="*/ 2756026 h 9494182"/>
                <a:gd name="connsiteX14-155" fmla="*/ 4759728 w 9494182"/>
                <a:gd name="connsiteY14-156" fmla="*/ 2653079 h 9494182"/>
                <a:gd name="connsiteX15-157" fmla="*/ 4764275 w 9494182"/>
                <a:gd name="connsiteY15-158" fmla="*/ 2648532 h 9494182"/>
                <a:gd name="connsiteX16-159" fmla="*/ 4759345 w 9494182"/>
                <a:gd name="connsiteY16-160" fmla="*/ 2616227 h 9494182"/>
                <a:gd name="connsiteX17-161" fmla="*/ 4747090 w 9494182"/>
                <a:gd name="connsiteY17-162" fmla="*/ 2373546 h 9494182"/>
                <a:gd name="connsiteX18-163" fmla="*/ 7120636 w 9494182"/>
                <a:gd name="connsiteY18-164" fmla="*/ 0 h 9494182"/>
                <a:gd name="connsiteX0-165" fmla="*/ 7120636 w 9494182"/>
                <a:gd name="connsiteY0-166" fmla="*/ 0 h 9494182"/>
                <a:gd name="connsiteX1-167" fmla="*/ 9494182 w 9494182"/>
                <a:gd name="connsiteY1-168" fmla="*/ 2373546 h 9494182"/>
                <a:gd name="connsiteX2-169" fmla="*/ 7120636 w 9494182"/>
                <a:gd name="connsiteY2-170" fmla="*/ 4747092 h 9494182"/>
                <a:gd name="connsiteX3-171" fmla="*/ 6975886 w 9494182"/>
                <a:gd name="connsiteY3-172" fmla="*/ 4772826 h 9494182"/>
                <a:gd name="connsiteX4-173" fmla="*/ 4761886 w 9494182"/>
                <a:gd name="connsiteY4-174" fmla="*/ 6986826 h 9494182"/>
                <a:gd name="connsiteX5-175" fmla="*/ 4763935 w 9494182"/>
                <a:gd name="connsiteY5-176" fmla="*/ 7027396 h 9494182"/>
                <a:gd name="connsiteX6-177" fmla="*/ 4747091 w 9494182"/>
                <a:gd name="connsiteY6-178" fmla="*/ 7120636 h 9494182"/>
                <a:gd name="connsiteX7-179" fmla="*/ 2373545 w 9494182"/>
                <a:gd name="connsiteY7-180" fmla="*/ 9494182 h 9494182"/>
                <a:gd name="connsiteX8-181" fmla="*/ 0 w 9494182"/>
                <a:gd name="connsiteY8-182" fmla="*/ 7120636 h 9494182"/>
                <a:gd name="connsiteX9-183" fmla="*/ 2373545 w 9494182"/>
                <a:gd name="connsiteY9-184" fmla="*/ 4747090 h 9494182"/>
                <a:gd name="connsiteX10-185" fmla="*/ 2616227 w 9494182"/>
                <a:gd name="connsiteY10-186" fmla="*/ 4759345 h 9494182"/>
                <a:gd name="connsiteX11-187" fmla="*/ 2778329 w 9494182"/>
                <a:gd name="connsiteY11-188" fmla="*/ 4732226 h 9494182"/>
                <a:gd name="connsiteX12-189" fmla="*/ 4754529 w 9494182"/>
                <a:gd name="connsiteY12-190" fmla="*/ 2756026 h 9494182"/>
                <a:gd name="connsiteX13-191" fmla="*/ 4759728 w 9494182"/>
                <a:gd name="connsiteY13-192" fmla="*/ 2653079 h 9494182"/>
                <a:gd name="connsiteX14-193" fmla="*/ 4764275 w 9494182"/>
                <a:gd name="connsiteY14-194" fmla="*/ 2648532 h 9494182"/>
                <a:gd name="connsiteX15-195" fmla="*/ 4759345 w 9494182"/>
                <a:gd name="connsiteY15-196" fmla="*/ 2616227 h 9494182"/>
                <a:gd name="connsiteX16-197" fmla="*/ 4747090 w 9494182"/>
                <a:gd name="connsiteY16-198" fmla="*/ 2373546 h 9494182"/>
                <a:gd name="connsiteX17-199" fmla="*/ 7120636 w 9494182"/>
                <a:gd name="connsiteY17-200" fmla="*/ 0 h 9494182"/>
                <a:gd name="connsiteX0-201" fmla="*/ 7120636 w 9494182"/>
                <a:gd name="connsiteY0-202" fmla="*/ 0 h 9494182"/>
                <a:gd name="connsiteX1-203" fmla="*/ 9494182 w 9494182"/>
                <a:gd name="connsiteY1-204" fmla="*/ 2373546 h 9494182"/>
                <a:gd name="connsiteX2-205" fmla="*/ 7120636 w 9494182"/>
                <a:gd name="connsiteY2-206" fmla="*/ 4747092 h 9494182"/>
                <a:gd name="connsiteX3-207" fmla="*/ 6975886 w 9494182"/>
                <a:gd name="connsiteY3-208" fmla="*/ 4772826 h 9494182"/>
                <a:gd name="connsiteX4-209" fmla="*/ 4761886 w 9494182"/>
                <a:gd name="connsiteY4-210" fmla="*/ 6986826 h 9494182"/>
                <a:gd name="connsiteX5-211" fmla="*/ 4747091 w 9494182"/>
                <a:gd name="connsiteY5-212" fmla="*/ 7120636 h 9494182"/>
                <a:gd name="connsiteX6-213" fmla="*/ 2373545 w 9494182"/>
                <a:gd name="connsiteY6-214" fmla="*/ 9494182 h 9494182"/>
                <a:gd name="connsiteX7-215" fmla="*/ 0 w 9494182"/>
                <a:gd name="connsiteY7-216" fmla="*/ 7120636 h 9494182"/>
                <a:gd name="connsiteX8-217" fmla="*/ 2373545 w 9494182"/>
                <a:gd name="connsiteY8-218" fmla="*/ 4747090 h 9494182"/>
                <a:gd name="connsiteX9-219" fmla="*/ 2616227 w 9494182"/>
                <a:gd name="connsiteY9-220" fmla="*/ 4759345 h 9494182"/>
                <a:gd name="connsiteX10-221" fmla="*/ 2778329 w 9494182"/>
                <a:gd name="connsiteY10-222" fmla="*/ 4732226 h 9494182"/>
                <a:gd name="connsiteX11-223" fmla="*/ 4754529 w 9494182"/>
                <a:gd name="connsiteY11-224" fmla="*/ 2756026 h 9494182"/>
                <a:gd name="connsiteX12-225" fmla="*/ 4759728 w 9494182"/>
                <a:gd name="connsiteY12-226" fmla="*/ 2653079 h 9494182"/>
                <a:gd name="connsiteX13-227" fmla="*/ 4764275 w 9494182"/>
                <a:gd name="connsiteY13-228" fmla="*/ 2648532 h 9494182"/>
                <a:gd name="connsiteX14-229" fmla="*/ 4759345 w 9494182"/>
                <a:gd name="connsiteY14-230" fmla="*/ 2616227 h 9494182"/>
                <a:gd name="connsiteX15-231" fmla="*/ 4747090 w 9494182"/>
                <a:gd name="connsiteY15-232" fmla="*/ 2373546 h 9494182"/>
                <a:gd name="connsiteX16-233" fmla="*/ 7120636 w 9494182"/>
                <a:gd name="connsiteY16-234" fmla="*/ 0 h 9494182"/>
                <a:gd name="connsiteX0-235" fmla="*/ 7120636 w 9494182"/>
                <a:gd name="connsiteY0-236" fmla="*/ 0 h 9494182"/>
                <a:gd name="connsiteX1-237" fmla="*/ 9494182 w 9494182"/>
                <a:gd name="connsiteY1-238" fmla="*/ 2373546 h 9494182"/>
                <a:gd name="connsiteX2-239" fmla="*/ 7120636 w 9494182"/>
                <a:gd name="connsiteY2-240" fmla="*/ 4747092 h 9494182"/>
                <a:gd name="connsiteX3-241" fmla="*/ 6975886 w 9494182"/>
                <a:gd name="connsiteY3-242" fmla="*/ 4772826 h 9494182"/>
                <a:gd name="connsiteX4-243" fmla="*/ 4761886 w 9494182"/>
                <a:gd name="connsiteY4-244" fmla="*/ 6986826 h 9494182"/>
                <a:gd name="connsiteX5-245" fmla="*/ 4747091 w 9494182"/>
                <a:gd name="connsiteY5-246" fmla="*/ 7120636 h 9494182"/>
                <a:gd name="connsiteX6-247" fmla="*/ 2373545 w 9494182"/>
                <a:gd name="connsiteY6-248" fmla="*/ 9494182 h 9494182"/>
                <a:gd name="connsiteX7-249" fmla="*/ 0 w 9494182"/>
                <a:gd name="connsiteY7-250" fmla="*/ 7120636 h 9494182"/>
                <a:gd name="connsiteX8-251" fmla="*/ 2373545 w 9494182"/>
                <a:gd name="connsiteY8-252" fmla="*/ 4747090 h 9494182"/>
                <a:gd name="connsiteX9-253" fmla="*/ 2616227 w 9494182"/>
                <a:gd name="connsiteY9-254" fmla="*/ 4759345 h 9494182"/>
                <a:gd name="connsiteX10-255" fmla="*/ 2778329 w 9494182"/>
                <a:gd name="connsiteY10-256" fmla="*/ 4732226 h 9494182"/>
                <a:gd name="connsiteX11-257" fmla="*/ 4754529 w 9494182"/>
                <a:gd name="connsiteY11-258" fmla="*/ 2756026 h 9494182"/>
                <a:gd name="connsiteX12-259" fmla="*/ 4759728 w 9494182"/>
                <a:gd name="connsiteY12-260" fmla="*/ 2653079 h 9494182"/>
                <a:gd name="connsiteX13-261" fmla="*/ 4764275 w 9494182"/>
                <a:gd name="connsiteY13-262" fmla="*/ 2648532 h 9494182"/>
                <a:gd name="connsiteX14-263" fmla="*/ 4747090 w 9494182"/>
                <a:gd name="connsiteY14-264" fmla="*/ 2373546 h 9494182"/>
                <a:gd name="connsiteX15-265" fmla="*/ 7120636 w 9494182"/>
                <a:gd name="connsiteY15-266" fmla="*/ 0 h 9494182"/>
                <a:gd name="connsiteX0-267" fmla="*/ 7120636 w 9494182"/>
                <a:gd name="connsiteY0-268" fmla="*/ 0 h 9494182"/>
                <a:gd name="connsiteX1-269" fmla="*/ 9494182 w 9494182"/>
                <a:gd name="connsiteY1-270" fmla="*/ 2373546 h 9494182"/>
                <a:gd name="connsiteX2-271" fmla="*/ 7120636 w 9494182"/>
                <a:gd name="connsiteY2-272" fmla="*/ 4747092 h 9494182"/>
                <a:gd name="connsiteX3-273" fmla="*/ 6975886 w 9494182"/>
                <a:gd name="connsiteY3-274" fmla="*/ 4772826 h 9494182"/>
                <a:gd name="connsiteX4-275" fmla="*/ 4761886 w 9494182"/>
                <a:gd name="connsiteY4-276" fmla="*/ 6986826 h 9494182"/>
                <a:gd name="connsiteX5-277" fmla="*/ 4747091 w 9494182"/>
                <a:gd name="connsiteY5-278" fmla="*/ 7120636 h 9494182"/>
                <a:gd name="connsiteX6-279" fmla="*/ 2373545 w 9494182"/>
                <a:gd name="connsiteY6-280" fmla="*/ 9494182 h 9494182"/>
                <a:gd name="connsiteX7-281" fmla="*/ 0 w 9494182"/>
                <a:gd name="connsiteY7-282" fmla="*/ 7120636 h 9494182"/>
                <a:gd name="connsiteX8-283" fmla="*/ 2373545 w 9494182"/>
                <a:gd name="connsiteY8-284" fmla="*/ 4747090 h 9494182"/>
                <a:gd name="connsiteX9-285" fmla="*/ 2616227 w 9494182"/>
                <a:gd name="connsiteY9-286" fmla="*/ 4759345 h 9494182"/>
                <a:gd name="connsiteX10-287" fmla="*/ 2778329 w 9494182"/>
                <a:gd name="connsiteY10-288" fmla="*/ 4732226 h 9494182"/>
                <a:gd name="connsiteX11-289" fmla="*/ 4754529 w 9494182"/>
                <a:gd name="connsiteY11-290" fmla="*/ 2756026 h 9494182"/>
                <a:gd name="connsiteX12-291" fmla="*/ 4759728 w 9494182"/>
                <a:gd name="connsiteY12-292" fmla="*/ 2653079 h 9494182"/>
                <a:gd name="connsiteX13-293" fmla="*/ 4747090 w 9494182"/>
                <a:gd name="connsiteY13-294" fmla="*/ 2373546 h 9494182"/>
                <a:gd name="connsiteX14-295" fmla="*/ 7120636 w 9494182"/>
                <a:gd name="connsiteY14-296" fmla="*/ 0 h 9494182"/>
                <a:gd name="connsiteX0-297" fmla="*/ 7120636 w 9494182"/>
                <a:gd name="connsiteY0-298" fmla="*/ 0 h 9494182"/>
                <a:gd name="connsiteX1-299" fmla="*/ 9494182 w 9494182"/>
                <a:gd name="connsiteY1-300" fmla="*/ 2373546 h 9494182"/>
                <a:gd name="connsiteX2-301" fmla="*/ 7120636 w 9494182"/>
                <a:gd name="connsiteY2-302" fmla="*/ 4747092 h 9494182"/>
                <a:gd name="connsiteX3-303" fmla="*/ 6975886 w 9494182"/>
                <a:gd name="connsiteY3-304" fmla="*/ 4772826 h 9494182"/>
                <a:gd name="connsiteX4-305" fmla="*/ 4761886 w 9494182"/>
                <a:gd name="connsiteY4-306" fmla="*/ 6986826 h 9494182"/>
                <a:gd name="connsiteX5-307" fmla="*/ 4747091 w 9494182"/>
                <a:gd name="connsiteY5-308" fmla="*/ 7120636 h 9494182"/>
                <a:gd name="connsiteX6-309" fmla="*/ 2373545 w 9494182"/>
                <a:gd name="connsiteY6-310" fmla="*/ 9494182 h 9494182"/>
                <a:gd name="connsiteX7-311" fmla="*/ 0 w 9494182"/>
                <a:gd name="connsiteY7-312" fmla="*/ 7120636 h 9494182"/>
                <a:gd name="connsiteX8-313" fmla="*/ 2373545 w 9494182"/>
                <a:gd name="connsiteY8-314" fmla="*/ 4747090 h 9494182"/>
                <a:gd name="connsiteX9-315" fmla="*/ 2616227 w 9494182"/>
                <a:gd name="connsiteY9-316" fmla="*/ 4759345 h 9494182"/>
                <a:gd name="connsiteX10-317" fmla="*/ 2778329 w 9494182"/>
                <a:gd name="connsiteY10-318" fmla="*/ 4732226 h 9494182"/>
                <a:gd name="connsiteX11-319" fmla="*/ 4754529 w 9494182"/>
                <a:gd name="connsiteY11-320" fmla="*/ 2756026 h 9494182"/>
                <a:gd name="connsiteX12-321" fmla="*/ 4747090 w 9494182"/>
                <a:gd name="connsiteY12-322" fmla="*/ 2373546 h 9494182"/>
                <a:gd name="connsiteX13-323" fmla="*/ 7120636 w 9494182"/>
                <a:gd name="connsiteY13-324" fmla="*/ 0 h 9494182"/>
                <a:gd name="connsiteX0-325" fmla="*/ 7120636 w 9494182"/>
                <a:gd name="connsiteY0-326" fmla="*/ 0 h 9494182"/>
                <a:gd name="connsiteX1-327" fmla="*/ 9494182 w 9494182"/>
                <a:gd name="connsiteY1-328" fmla="*/ 2373546 h 9494182"/>
                <a:gd name="connsiteX2-329" fmla="*/ 7120636 w 9494182"/>
                <a:gd name="connsiteY2-330" fmla="*/ 4747092 h 9494182"/>
                <a:gd name="connsiteX3-331" fmla="*/ 6975886 w 9494182"/>
                <a:gd name="connsiteY3-332" fmla="*/ 4772826 h 9494182"/>
                <a:gd name="connsiteX4-333" fmla="*/ 4761886 w 9494182"/>
                <a:gd name="connsiteY4-334" fmla="*/ 6986826 h 9494182"/>
                <a:gd name="connsiteX5-335" fmla="*/ 4747091 w 9494182"/>
                <a:gd name="connsiteY5-336" fmla="*/ 7120636 h 9494182"/>
                <a:gd name="connsiteX6-337" fmla="*/ 2373545 w 9494182"/>
                <a:gd name="connsiteY6-338" fmla="*/ 9494182 h 9494182"/>
                <a:gd name="connsiteX7-339" fmla="*/ 0 w 9494182"/>
                <a:gd name="connsiteY7-340" fmla="*/ 7120636 h 9494182"/>
                <a:gd name="connsiteX8-341" fmla="*/ 2373545 w 9494182"/>
                <a:gd name="connsiteY8-342" fmla="*/ 4747090 h 9494182"/>
                <a:gd name="connsiteX9-343" fmla="*/ 2616227 w 9494182"/>
                <a:gd name="connsiteY9-344" fmla="*/ 4759345 h 9494182"/>
                <a:gd name="connsiteX10-345" fmla="*/ 2778329 w 9494182"/>
                <a:gd name="connsiteY10-346" fmla="*/ 4732226 h 9494182"/>
                <a:gd name="connsiteX11-347" fmla="*/ 4754529 w 9494182"/>
                <a:gd name="connsiteY11-348" fmla="*/ 2756026 h 9494182"/>
                <a:gd name="connsiteX12-349" fmla="*/ 4747090 w 9494182"/>
                <a:gd name="connsiteY12-350" fmla="*/ 2373546 h 9494182"/>
                <a:gd name="connsiteX13-351" fmla="*/ 7120636 w 9494182"/>
                <a:gd name="connsiteY13-352" fmla="*/ 0 h 9494182"/>
                <a:gd name="connsiteX0-353" fmla="*/ 7120636 w 9494182"/>
                <a:gd name="connsiteY0-354" fmla="*/ 0 h 9494182"/>
                <a:gd name="connsiteX1-355" fmla="*/ 9494182 w 9494182"/>
                <a:gd name="connsiteY1-356" fmla="*/ 2373546 h 9494182"/>
                <a:gd name="connsiteX2-357" fmla="*/ 7120636 w 9494182"/>
                <a:gd name="connsiteY2-358" fmla="*/ 4747092 h 9494182"/>
                <a:gd name="connsiteX3-359" fmla="*/ 6975886 w 9494182"/>
                <a:gd name="connsiteY3-360" fmla="*/ 4772826 h 9494182"/>
                <a:gd name="connsiteX4-361" fmla="*/ 4761886 w 9494182"/>
                <a:gd name="connsiteY4-362" fmla="*/ 6986826 h 9494182"/>
                <a:gd name="connsiteX5-363" fmla="*/ 4747091 w 9494182"/>
                <a:gd name="connsiteY5-364" fmla="*/ 7120636 h 9494182"/>
                <a:gd name="connsiteX6-365" fmla="*/ 2373545 w 9494182"/>
                <a:gd name="connsiteY6-366" fmla="*/ 9494182 h 9494182"/>
                <a:gd name="connsiteX7-367" fmla="*/ 0 w 9494182"/>
                <a:gd name="connsiteY7-368" fmla="*/ 7120636 h 9494182"/>
                <a:gd name="connsiteX8-369" fmla="*/ 2373545 w 9494182"/>
                <a:gd name="connsiteY8-370" fmla="*/ 4747090 h 9494182"/>
                <a:gd name="connsiteX9-371" fmla="*/ 2616227 w 9494182"/>
                <a:gd name="connsiteY9-372" fmla="*/ 4759345 h 9494182"/>
                <a:gd name="connsiteX10-373" fmla="*/ 2778329 w 9494182"/>
                <a:gd name="connsiteY10-374" fmla="*/ 4732226 h 9494182"/>
                <a:gd name="connsiteX11-375" fmla="*/ 4741829 w 9494182"/>
                <a:gd name="connsiteY11-376" fmla="*/ 2756026 h 9494182"/>
                <a:gd name="connsiteX12-377" fmla="*/ 4747090 w 9494182"/>
                <a:gd name="connsiteY12-378" fmla="*/ 2373546 h 9494182"/>
                <a:gd name="connsiteX13-379" fmla="*/ 7120636 w 9494182"/>
                <a:gd name="connsiteY13-380" fmla="*/ 0 h 9494182"/>
                <a:gd name="connsiteX0-381" fmla="*/ 7120636 w 9494182"/>
                <a:gd name="connsiteY0-382" fmla="*/ 0 h 9494182"/>
                <a:gd name="connsiteX1-383" fmla="*/ 9494182 w 9494182"/>
                <a:gd name="connsiteY1-384" fmla="*/ 2373546 h 9494182"/>
                <a:gd name="connsiteX2-385" fmla="*/ 7120636 w 9494182"/>
                <a:gd name="connsiteY2-386" fmla="*/ 4747092 h 9494182"/>
                <a:gd name="connsiteX3-387" fmla="*/ 6975886 w 9494182"/>
                <a:gd name="connsiteY3-388" fmla="*/ 4772826 h 9494182"/>
                <a:gd name="connsiteX4-389" fmla="*/ 4761886 w 9494182"/>
                <a:gd name="connsiteY4-390" fmla="*/ 6986826 h 9494182"/>
                <a:gd name="connsiteX5-391" fmla="*/ 4747091 w 9494182"/>
                <a:gd name="connsiteY5-392" fmla="*/ 7120636 h 9494182"/>
                <a:gd name="connsiteX6-393" fmla="*/ 2373545 w 9494182"/>
                <a:gd name="connsiteY6-394" fmla="*/ 9494182 h 9494182"/>
                <a:gd name="connsiteX7-395" fmla="*/ 0 w 9494182"/>
                <a:gd name="connsiteY7-396" fmla="*/ 7120636 h 9494182"/>
                <a:gd name="connsiteX8-397" fmla="*/ 2373545 w 9494182"/>
                <a:gd name="connsiteY8-398" fmla="*/ 4747090 h 9494182"/>
                <a:gd name="connsiteX9-399" fmla="*/ 2616227 w 9494182"/>
                <a:gd name="connsiteY9-400" fmla="*/ 4759345 h 9494182"/>
                <a:gd name="connsiteX10-401" fmla="*/ 2778329 w 9494182"/>
                <a:gd name="connsiteY10-402" fmla="*/ 4732226 h 9494182"/>
                <a:gd name="connsiteX11-403" fmla="*/ 4741829 w 9494182"/>
                <a:gd name="connsiteY11-404" fmla="*/ 2756026 h 9494182"/>
                <a:gd name="connsiteX12-405" fmla="*/ 4747090 w 9494182"/>
                <a:gd name="connsiteY12-406" fmla="*/ 2373546 h 9494182"/>
                <a:gd name="connsiteX13-407" fmla="*/ 7120636 w 9494182"/>
                <a:gd name="connsiteY13-408" fmla="*/ 0 h 9494182"/>
                <a:gd name="connsiteX0-409" fmla="*/ 7120636 w 9494182"/>
                <a:gd name="connsiteY0-410" fmla="*/ 0 h 9494182"/>
                <a:gd name="connsiteX1-411" fmla="*/ 9494182 w 9494182"/>
                <a:gd name="connsiteY1-412" fmla="*/ 2373546 h 9494182"/>
                <a:gd name="connsiteX2-413" fmla="*/ 7120636 w 9494182"/>
                <a:gd name="connsiteY2-414" fmla="*/ 4747092 h 9494182"/>
                <a:gd name="connsiteX3-415" fmla="*/ 6975886 w 9494182"/>
                <a:gd name="connsiteY3-416" fmla="*/ 4772826 h 9494182"/>
                <a:gd name="connsiteX4-417" fmla="*/ 4761886 w 9494182"/>
                <a:gd name="connsiteY4-418" fmla="*/ 6986826 h 9494182"/>
                <a:gd name="connsiteX5-419" fmla="*/ 4747091 w 9494182"/>
                <a:gd name="connsiteY5-420" fmla="*/ 7120636 h 9494182"/>
                <a:gd name="connsiteX6-421" fmla="*/ 2373545 w 9494182"/>
                <a:gd name="connsiteY6-422" fmla="*/ 9494182 h 9494182"/>
                <a:gd name="connsiteX7-423" fmla="*/ 0 w 9494182"/>
                <a:gd name="connsiteY7-424" fmla="*/ 7120636 h 9494182"/>
                <a:gd name="connsiteX8-425" fmla="*/ 2373545 w 9494182"/>
                <a:gd name="connsiteY8-426" fmla="*/ 4747090 h 9494182"/>
                <a:gd name="connsiteX9-427" fmla="*/ 2616227 w 9494182"/>
                <a:gd name="connsiteY9-428" fmla="*/ 4759345 h 9494182"/>
                <a:gd name="connsiteX10-429" fmla="*/ 2778329 w 9494182"/>
                <a:gd name="connsiteY10-430" fmla="*/ 4732226 h 9494182"/>
                <a:gd name="connsiteX11-431" fmla="*/ 4741829 w 9494182"/>
                <a:gd name="connsiteY11-432" fmla="*/ 2756026 h 9494182"/>
                <a:gd name="connsiteX12-433" fmla="*/ 4747090 w 9494182"/>
                <a:gd name="connsiteY12-434" fmla="*/ 2373546 h 9494182"/>
                <a:gd name="connsiteX13-435" fmla="*/ 7120636 w 9494182"/>
                <a:gd name="connsiteY13-436" fmla="*/ 0 h 9494182"/>
                <a:gd name="connsiteX0-437" fmla="*/ 7120636 w 9494182"/>
                <a:gd name="connsiteY0-438" fmla="*/ 0 h 9494182"/>
                <a:gd name="connsiteX1-439" fmla="*/ 9494182 w 9494182"/>
                <a:gd name="connsiteY1-440" fmla="*/ 2373546 h 9494182"/>
                <a:gd name="connsiteX2-441" fmla="*/ 7120636 w 9494182"/>
                <a:gd name="connsiteY2-442" fmla="*/ 4772492 h 9494182"/>
                <a:gd name="connsiteX3-443" fmla="*/ 6975886 w 9494182"/>
                <a:gd name="connsiteY3-444" fmla="*/ 4772826 h 9494182"/>
                <a:gd name="connsiteX4-445" fmla="*/ 4761886 w 9494182"/>
                <a:gd name="connsiteY4-446" fmla="*/ 6986826 h 9494182"/>
                <a:gd name="connsiteX5-447" fmla="*/ 4747091 w 9494182"/>
                <a:gd name="connsiteY5-448" fmla="*/ 7120636 h 9494182"/>
                <a:gd name="connsiteX6-449" fmla="*/ 2373545 w 9494182"/>
                <a:gd name="connsiteY6-450" fmla="*/ 9494182 h 9494182"/>
                <a:gd name="connsiteX7-451" fmla="*/ 0 w 9494182"/>
                <a:gd name="connsiteY7-452" fmla="*/ 7120636 h 9494182"/>
                <a:gd name="connsiteX8-453" fmla="*/ 2373545 w 9494182"/>
                <a:gd name="connsiteY8-454" fmla="*/ 4747090 h 9494182"/>
                <a:gd name="connsiteX9-455" fmla="*/ 2616227 w 9494182"/>
                <a:gd name="connsiteY9-456" fmla="*/ 4759345 h 9494182"/>
                <a:gd name="connsiteX10-457" fmla="*/ 2778329 w 9494182"/>
                <a:gd name="connsiteY10-458" fmla="*/ 4732226 h 9494182"/>
                <a:gd name="connsiteX11-459" fmla="*/ 4741829 w 9494182"/>
                <a:gd name="connsiteY11-460" fmla="*/ 2756026 h 9494182"/>
                <a:gd name="connsiteX12-461" fmla="*/ 4747090 w 9494182"/>
                <a:gd name="connsiteY12-462" fmla="*/ 2373546 h 9494182"/>
                <a:gd name="connsiteX13-463" fmla="*/ 7120636 w 9494182"/>
                <a:gd name="connsiteY13-464" fmla="*/ 0 h 9494182"/>
                <a:gd name="connsiteX0-465" fmla="*/ 7120636 w 9494182"/>
                <a:gd name="connsiteY0-466" fmla="*/ 0 h 9494182"/>
                <a:gd name="connsiteX1-467" fmla="*/ 9494182 w 9494182"/>
                <a:gd name="connsiteY1-468" fmla="*/ 2373546 h 9494182"/>
                <a:gd name="connsiteX2-469" fmla="*/ 7120636 w 9494182"/>
                <a:gd name="connsiteY2-470" fmla="*/ 4772492 h 9494182"/>
                <a:gd name="connsiteX3-471" fmla="*/ 6975886 w 9494182"/>
                <a:gd name="connsiteY3-472" fmla="*/ 4772826 h 9494182"/>
                <a:gd name="connsiteX4-473" fmla="*/ 4761886 w 9494182"/>
                <a:gd name="connsiteY4-474" fmla="*/ 6986826 h 9494182"/>
                <a:gd name="connsiteX5-475" fmla="*/ 4747091 w 9494182"/>
                <a:gd name="connsiteY5-476" fmla="*/ 7120636 h 9494182"/>
                <a:gd name="connsiteX6-477" fmla="*/ 2373545 w 9494182"/>
                <a:gd name="connsiteY6-478" fmla="*/ 9494182 h 9494182"/>
                <a:gd name="connsiteX7-479" fmla="*/ 0 w 9494182"/>
                <a:gd name="connsiteY7-480" fmla="*/ 7120636 h 9494182"/>
                <a:gd name="connsiteX8-481" fmla="*/ 2373545 w 9494182"/>
                <a:gd name="connsiteY8-482" fmla="*/ 4747090 h 9494182"/>
                <a:gd name="connsiteX9-483" fmla="*/ 2616227 w 9494182"/>
                <a:gd name="connsiteY9-484" fmla="*/ 4759345 h 9494182"/>
                <a:gd name="connsiteX10-485" fmla="*/ 2778329 w 9494182"/>
                <a:gd name="connsiteY10-486" fmla="*/ 4732226 h 9494182"/>
                <a:gd name="connsiteX11-487" fmla="*/ 4741829 w 9494182"/>
                <a:gd name="connsiteY11-488" fmla="*/ 2756026 h 9494182"/>
                <a:gd name="connsiteX12-489" fmla="*/ 4747090 w 9494182"/>
                <a:gd name="connsiteY12-490" fmla="*/ 2373546 h 9494182"/>
                <a:gd name="connsiteX13-491" fmla="*/ 7120636 w 9494182"/>
                <a:gd name="connsiteY13-492" fmla="*/ 0 h 9494182"/>
                <a:gd name="connsiteX0-493" fmla="*/ 7120636 w 9494182"/>
                <a:gd name="connsiteY0-494" fmla="*/ 0 h 9494182"/>
                <a:gd name="connsiteX1-495" fmla="*/ 9494182 w 9494182"/>
                <a:gd name="connsiteY1-496" fmla="*/ 2373546 h 9494182"/>
                <a:gd name="connsiteX2-497" fmla="*/ 7120636 w 9494182"/>
                <a:gd name="connsiteY2-498" fmla="*/ 4772492 h 9494182"/>
                <a:gd name="connsiteX3-499" fmla="*/ 6975886 w 9494182"/>
                <a:gd name="connsiteY3-500" fmla="*/ 4772826 h 9494182"/>
                <a:gd name="connsiteX4-501" fmla="*/ 4761886 w 9494182"/>
                <a:gd name="connsiteY4-502" fmla="*/ 6986826 h 9494182"/>
                <a:gd name="connsiteX5-503" fmla="*/ 4747091 w 9494182"/>
                <a:gd name="connsiteY5-504" fmla="*/ 7120636 h 9494182"/>
                <a:gd name="connsiteX6-505" fmla="*/ 2373545 w 9494182"/>
                <a:gd name="connsiteY6-506" fmla="*/ 9494182 h 9494182"/>
                <a:gd name="connsiteX7-507" fmla="*/ 0 w 9494182"/>
                <a:gd name="connsiteY7-508" fmla="*/ 7120636 h 9494182"/>
                <a:gd name="connsiteX8-509" fmla="*/ 2373545 w 9494182"/>
                <a:gd name="connsiteY8-510" fmla="*/ 4747090 h 9494182"/>
                <a:gd name="connsiteX9-511" fmla="*/ 2616227 w 9494182"/>
                <a:gd name="connsiteY9-512" fmla="*/ 4759345 h 9494182"/>
                <a:gd name="connsiteX10-513" fmla="*/ 2778329 w 9494182"/>
                <a:gd name="connsiteY10-514" fmla="*/ 4732226 h 9494182"/>
                <a:gd name="connsiteX11-515" fmla="*/ 4741829 w 9494182"/>
                <a:gd name="connsiteY11-516" fmla="*/ 2756026 h 9494182"/>
                <a:gd name="connsiteX12-517" fmla="*/ 4747090 w 9494182"/>
                <a:gd name="connsiteY12-518" fmla="*/ 2373546 h 9494182"/>
                <a:gd name="connsiteX13-519" fmla="*/ 7120636 w 9494182"/>
                <a:gd name="connsiteY13-520" fmla="*/ 0 h 9494182"/>
                <a:gd name="connsiteX0-521" fmla="*/ 7120636 w 9494182"/>
                <a:gd name="connsiteY0-522" fmla="*/ 0 h 9494182"/>
                <a:gd name="connsiteX1-523" fmla="*/ 9494182 w 9494182"/>
                <a:gd name="connsiteY1-524" fmla="*/ 2373546 h 9494182"/>
                <a:gd name="connsiteX2-525" fmla="*/ 7120636 w 9494182"/>
                <a:gd name="connsiteY2-526" fmla="*/ 4772492 h 9494182"/>
                <a:gd name="connsiteX3-527" fmla="*/ 6975886 w 9494182"/>
                <a:gd name="connsiteY3-528" fmla="*/ 4772826 h 9494182"/>
                <a:gd name="connsiteX4-529" fmla="*/ 4761886 w 9494182"/>
                <a:gd name="connsiteY4-530" fmla="*/ 6986826 h 9494182"/>
                <a:gd name="connsiteX5-531" fmla="*/ 4747091 w 9494182"/>
                <a:gd name="connsiteY5-532" fmla="*/ 7120636 h 9494182"/>
                <a:gd name="connsiteX6-533" fmla="*/ 2373545 w 9494182"/>
                <a:gd name="connsiteY6-534" fmla="*/ 9494182 h 9494182"/>
                <a:gd name="connsiteX7-535" fmla="*/ 0 w 9494182"/>
                <a:gd name="connsiteY7-536" fmla="*/ 7120636 h 9494182"/>
                <a:gd name="connsiteX8-537" fmla="*/ 2373545 w 9494182"/>
                <a:gd name="connsiteY8-538" fmla="*/ 4747090 h 9494182"/>
                <a:gd name="connsiteX9-539" fmla="*/ 2616227 w 9494182"/>
                <a:gd name="connsiteY9-540" fmla="*/ 4759345 h 9494182"/>
                <a:gd name="connsiteX10-541" fmla="*/ 2778329 w 9494182"/>
                <a:gd name="connsiteY10-542" fmla="*/ 4732226 h 9494182"/>
                <a:gd name="connsiteX11-543" fmla="*/ 4741829 w 9494182"/>
                <a:gd name="connsiteY11-544" fmla="*/ 2756026 h 9494182"/>
                <a:gd name="connsiteX12-545" fmla="*/ 4747090 w 9494182"/>
                <a:gd name="connsiteY12-546" fmla="*/ 2373546 h 9494182"/>
                <a:gd name="connsiteX13-547" fmla="*/ 7120636 w 9494182"/>
                <a:gd name="connsiteY13-548" fmla="*/ 0 h 9494182"/>
                <a:gd name="connsiteX0-549" fmla="*/ 7120636 w 9494429"/>
                <a:gd name="connsiteY0-550" fmla="*/ 0 h 9494182"/>
                <a:gd name="connsiteX1-551" fmla="*/ 9494182 w 9494429"/>
                <a:gd name="connsiteY1-552" fmla="*/ 2373546 h 9494182"/>
                <a:gd name="connsiteX2-553" fmla="*/ 7120636 w 9494429"/>
                <a:gd name="connsiteY2-554" fmla="*/ 4772492 h 9494182"/>
                <a:gd name="connsiteX3-555" fmla="*/ 6975886 w 9494429"/>
                <a:gd name="connsiteY3-556" fmla="*/ 4772826 h 9494182"/>
                <a:gd name="connsiteX4-557" fmla="*/ 4761886 w 9494429"/>
                <a:gd name="connsiteY4-558" fmla="*/ 6986826 h 9494182"/>
                <a:gd name="connsiteX5-559" fmla="*/ 4747091 w 9494429"/>
                <a:gd name="connsiteY5-560" fmla="*/ 7120636 h 9494182"/>
                <a:gd name="connsiteX6-561" fmla="*/ 2373545 w 9494429"/>
                <a:gd name="connsiteY6-562" fmla="*/ 9494182 h 9494182"/>
                <a:gd name="connsiteX7-563" fmla="*/ 0 w 9494429"/>
                <a:gd name="connsiteY7-564" fmla="*/ 7120636 h 9494182"/>
                <a:gd name="connsiteX8-565" fmla="*/ 2373545 w 9494429"/>
                <a:gd name="connsiteY8-566" fmla="*/ 4747090 h 9494182"/>
                <a:gd name="connsiteX9-567" fmla="*/ 2616227 w 9494429"/>
                <a:gd name="connsiteY9-568" fmla="*/ 4759345 h 9494182"/>
                <a:gd name="connsiteX10-569" fmla="*/ 2778329 w 9494429"/>
                <a:gd name="connsiteY10-570" fmla="*/ 4732226 h 9494182"/>
                <a:gd name="connsiteX11-571" fmla="*/ 4741829 w 9494429"/>
                <a:gd name="connsiteY11-572" fmla="*/ 2756026 h 9494182"/>
                <a:gd name="connsiteX12-573" fmla="*/ 4747090 w 9494429"/>
                <a:gd name="connsiteY12-574" fmla="*/ 2373546 h 9494182"/>
                <a:gd name="connsiteX13-575" fmla="*/ 7120636 w 9494429"/>
                <a:gd name="connsiteY13-576" fmla="*/ 0 h 9494182"/>
                <a:gd name="connsiteX0-577" fmla="*/ 7120636 w 9494429"/>
                <a:gd name="connsiteY0-578" fmla="*/ 0 h 9494182"/>
                <a:gd name="connsiteX1-579" fmla="*/ 9494182 w 9494429"/>
                <a:gd name="connsiteY1-580" fmla="*/ 2373546 h 9494182"/>
                <a:gd name="connsiteX2-581" fmla="*/ 7120636 w 9494429"/>
                <a:gd name="connsiteY2-582" fmla="*/ 4772492 h 9494182"/>
                <a:gd name="connsiteX3-583" fmla="*/ 6975886 w 9494429"/>
                <a:gd name="connsiteY3-584" fmla="*/ 4772826 h 9494182"/>
                <a:gd name="connsiteX4-585" fmla="*/ 4761886 w 9494429"/>
                <a:gd name="connsiteY4-586" fmla="*/ 6986826 h 9494182"/>
                <a:gd name="connsiteX5-587" fmla="*/ 4747091 w 9494429"/>
                <a:gd name="connsiteY5-588" fmla="*/ 7120636 h 9494182"/>
                <a:gd name="connsiteX6-589" fmla="*/ 2373545 w 9494429"/>
                <a:gd name="connsiteY6-590" fmla="*/ 9494182 h 9494182"/>
                <a:gd name="connsiteX7-591" fmla="*/ 0 w 9494429"/>
                <a:gd name="connsiteY7-592" fmla="*/ 7120636 h 9494182"/>
                <a:gd name="connsiteX8-593" fmla="*/ 2373545 w 9494429"/>
                <a:gd name="connsiteY8-594" fmla="*/ 4747090 h 9494182"/>
                <a:gd name="connsiteX9-595" fmla="*/ 2616227 w 9494429"/>
                <a:gd name="connsiteY9-596" fmla="*/ 4759345 h 9494182"/>
                <a:gd name="connsiteX10-597" fmla="*/ 2778329 w 9494429"/>
                <a:gd name="connsiteY10-598" fmla="*/ 4732226 h 9494182"/>
                <a:gd name="connsiteX11-599" fmla="*/ 4741829 w 9494429"/>
                <a:gd name="connsiteY11-600" fmla="*/ 2756026 h 9494182"/>
                <a:gd name="connsiteX12-601" fmla="*/ 4747090 w 9494429"/>
                <a:gd name="connsiteY12-602" fmla="*/ 2373546 h 9494182"/>
                <a:gd name="connsiteX13-603" fmla="*/ 7120636 w 9494429"/>
                <a:gd name="connsiteY13-604" fmla="*/ 0 h 9494182"/>
                <a:gd name="connsiteX0-605" fmla="*/ 7120636 w 9494429"/>
                <a:gd name="connsiteY0-606" fmla="*/ 0 h 9494182"/>
                <a:gd name="connsiteX1-607" fmla="*/ 9494182 w 9494429"/>
                <a:gd name="connsiteY1-608" fmla="*/ 2373546 h 9494182"/>
                <a:gd name="connsiteX2-609" fmla="*/ 7120636 w 9494429"/>
                <a:gd name="connsiteY2-610" fmla="*/ 4772492 h 9494182"/>
                <a:gd name="connsiteX3-611" fmla="*/ 6975886 w 9494429"/>
                <a:gd name="connsiteY3-612" fmla="*/ 4772826 h 9494182"/>
                <a:gd name="connsiteX4-613" fmla="*/ 4761886 w 9494429"/>
                <a:gd name="connsiteY4-614" fmla="*/ 6986826 h 9494182"/>
                <a:gd name="connsiteX5-615" fmla="*/ 4747091 w 9494429"/>
                <a:gd name="connsiteY5-616" fmla="*/ 7120636 h 9494182"/>
                <a:gd name="connsiteX6-617" fmla="*/ 2373545 w 9494429"/>
                <a:gd name="connsiteY6-618" fmla="*/ 9494182 h 9494182"/>
                <a:gd name="connsiteX7-619" fmla="*/ 0 w 9494429"/>
                <a:gd name="connsiteY7-620" fmla="*/ 7120636 h 9494182"/>
                <a:gd name="connsiteX8-621" fmla="*/ 2373545 w 9494429"/>
                <a:gd name="connsiteY8-622" fmla="*/ 4747090 h 9494182"/>
                <a:gd name="connsiteX9-623" fmla="*/ 2616227 w 9494429"/>
                <a:gd name="connsiteY9-624" fmla="*/ 4759345 h 9494182"/>
                <a:gd name="connsiteX10-625" fmla="*/ 2778329 w 9494429"/>
                <a:gd name="connsiteY10-626" fmla="*/ 4732226 h 9494182"/>
                <a:gd name="connsiteX11-627" fmla="*/ 4741829 w 9494429"/>
                <a:gd name="connsiteY11-628" fmla="*/ 2756026 h 9494182"/>
                <a:gd name="connsiteX12-629" fmla="*/ 4747090 w 9494429"/>
                <a:gd name="connsiteY12-630" fmla="*/ 2373546 h 9494182"/>
                <a:gd name="connsiteX13-631" fmla="*/ 7120636 w 9494429"/>
                <a:gd name="connsiteY13-632" fmla="*/ 0 h 9494182"/>
                <a:gd name="connsiteX0-633" fmla="*/ 7120636 w 9494429"/>
                <a:gd name="connsiteY0-634" fmla="*/ 0 h 9494182"/>
                <a:gd name="connsiteX1-635" fmla="*/ 9494182 w 9494429"/>
                <a:gd name="connsiteY1-636" fmla="*/ 2373546 h 9494182"/>
                <a:gd name="connsiteX2-637" fmla="*/ 7120636 w 9494429"/>
                <a:gd name="connsiteY2-638" fmla="*/ 4772492 h 9494182"/>
                <a:gd name="connsiteX3-639" fmla="*/ 6975886 w 9494429"/>
                <a:gd name="connsiteY3-640" fmla="*/ 4772826 h 9494182"/>
                <a:gd name="connsiteX4-641" fmla="*/ 4761886 w 9494429"/>
                <a:gd name="connsiteY4-642" fmla="*/ 6986826 h 9494182"/>
                <a:gd name="connsiteX5-643" fmla="*/ 4747091 w 9494429"/>
                <a:gd name="connsiteY5-644" fmla="*/ 7120636 h 9494182"/>
                <a:gd name="connsiteX6-645" fmla="*/ 2373545 w 9494429"/>
                <a:gd name="connsiteY6-646" fmla="*/ 9494182 h 9494182"/>
                <a:gd name="connsiteX7-647" fmla="*/ 0 w 9494429"/>
                <a:gd name="connsiteY7-648" fmla="*/ 7120636 h 9494182"/>
                <a:gd name="connsiteX8-649" fmla="*/ 2373545 w 9494429"/>
                <a:gd name="connsiteY8-650" fmla="*/ 4747090 h 9494182"/>
                <a:gd name="connsiteX9-651" fmla="*/ 2616227 w 9494429"/>
                <a:gd name="connsiteY9-652" fmla="*/ 4759345 h 9494182"/>
                <a:gd name="connsiteX10-653" fmla="*/ 2778329 w 9494429"/>
                <a:gd name="connsiteY10-654" fmla="*/ 4732226 h 9494182"/>
                <a:gd name="connsiteX11-655" fmla="*/ 4741829 w 9494429"/>
                <a:gd name="connsiteY11-656" fmla="*/ 2756026 h 9494182"/>
                <a:gd name="connsiteX12-657" fmla="*/ 4747090 w 9494429"/>
                <a:gd name="connsiteY12-658" fmla="*/ 2373546 h 9494182"/>
                <a:gd name="connsiteX13-659" fmla="*/ 7120636 w 9494429"/>
                <a:gd name="connsiteY13-660" fmla="*/ 0 h 9494182"/>
                <a:gd name="connsiteX0-661" fmla="*/ 7120636 w 9494182"/>
                <a:gd name="connsiteY0-662" fmla="*/ 0 h 9446557"/>
                <a:gd name="connsiteX1-663" fmla="*/ 9494182 w 9494182"/>
                <a:gd name="connsiteY1-664" fmla="*/ 2325921 h 9446557"/>
                <a:gd name="connsiteX2-665" fmla="*/ 7120636 w 9494182"/>
                <a:gd name="connsiteY2-666" fmla="*/ 4724867 h 9446557"/>
                <a:gd name="connsiteX3-667" fmla="*/ 6975886 w 9494182"/>
                <a:gd name="connsiteY3-668" fmla="*/ 4725201 h 9446557"/>
                <a:gd name="connsiteX4-669" fmla="*/ 4761886 w 9494182"/>
                <a:gd name="connsiteY4-670" fmla="*/ 6939201 h 9446557"/>
                <a:gd name="connsiteX5-671" fmla="*/ 4747091 w 9494182"/>
                <a:gd name="connsiteY5-672" fmla="*/ 7073011 h 9446557"/>
                <a:gd name="connsiteX6-673" fmla="*/ 2373545 w 9494182"/>
                <a:gd name="connsiteY6-674" fmla="*/ 9446557 h 9446557"/>
                <a:gd name="connsiteX7-675" fmla="*/ 0 w 9494182"/>
                <a:gd name="connsiteY7-676" fmla="*/ 7073011 h 9446557"/>
                <a:gd name="connsiteX8-677" fmla="*/ 2373545 w 9494182"/>
                <a:gd name="connsiteY8-678" fmla="*/ 4699465 h 9446557"/>
                <a:gd name="connsiteX9-679" fmla="*/ 2616227 w 9494182"/>
                <a:gd name="connsiteY9-680" fmla="*/ 4711720 h 9446557"/>
                <a:gd name="connsiteX10-681" fmla="*/ 2778329 w 9494182"/>
                <a:gd name="connsiteY10-682" fmla="*/ 4684601 h 9446557"/>
                <a:gd name="connsiteX11-683" fmla="*/ 4741829 w 9494182"/>
                <a:gd name="connsiteY11-684" fmla="*/ 2708401 h 9446557"/>
                <a:gd name="connsiteX12-685" fmla="*/ 4747090 w 9494182"/>
                <a:gd name="connsiteY12-686" fmla="*/ 2325921 h 9446557"/>
                <a:gd name="connsiteX13-687" fmla="*/ 7120636 w 9494182"/>
                <a:gd name="connsiteY13-688" fmla="*/ 0 h 9446557"/>
                <a:gd name="connsiteX0-689" fmla="*/ 7120636 w 9494182"/>
                <a:gd name="connsiteY0-690" fmla="*/ 1495 h 9448052"/>
                <a:gd name="connsiteX1-691" fmla="*/ 9494182 w 9494182"/>
                <a:gd name="connsiteY1-692" fmla="*/ 2327416 h 9448052"/>
                <a:gd name="connsiteX2-693" fmla="*/ 7120636 w 9494182"/>
                <a:gd name="connsiteY2-694" fmla="*/ 4726362 h 9448052"/>
                <a:gd name="connsiteX3-695" fmla="*/ 6975886 w 9494182"/>
                <a:gd name="connsiteY3-696" fmla="*/ 4726696 h 9448052"/>
                <a:gd name="connsiteX4-697" fmla="*/ 4761886 w 9494182"/>
                <a:gd name="connsiteY4-698" fmla="*/ 6940696 h 9448052"/>
                <a:gd name="connsiteX5-699" fmla="*/ 4747091 w 9494182"/>
                <a:gd name="connsiteY5-700" fmla="*/ 7074506 h 9448052"/>
                <a:gd name="connsiteX6-701" fmla="*/ 2373545 w 9494182"/>
                <a:gd name="connsiteY6-702" fmla="*/ 9448052 h 9448052"/>
                <a:gd name="connsiteX7-703" fmla="*/ 0 w 9494182"/>
                <a:gd name="connsiteY7-704" fmla="*/ 7074506 h 9448052"/>
                <a:gd name="connsiteX8-705" fmla="*/ 2373545 w 9494182"/>
                <a:gd name="connsiteY8-706" fmla="*/ 4700960 h 9448052"/>
                <a:gd name="connsiteX9-707" fmla="*/ 2616227 w 9494182"/>
                <a:gd name="connsiteY9-708" fmla="*/ 4713215 h 9448052"/>
                <a:gd name="connsiteX10-709" fmla="*/ 2778329 w 9494182"/>
                <a:gd name="connsiteY10-710" fmla="*/ 4686096 h 9448052"/>
                <a:gd name="connsiteX11-711" fmla="*/ 4741829 w 9494182"/>
                <a:gd name="connsiteY11-712" fmla="*/ 2709896 h 9448052"/>
                <a:gd name="connsiteX12-713" fmla="*/ 4747090 w 9494182"/>
                <a:gd name="connsiteY12-714" fmla="*/ 2327416 h 9448052"/>
                <a:gd name="connsiteX13-715" fmla="*/ 7120636 w 9494182"/>
                <a:gd name="connsiteY13-716" fmla="*/ 1495 h 9448052"/>
                <a:gd name="connsiteX0-717" fmla="*/ 7120636 w 9495431"/>
                <a:gd name="connsiteY0-718" fmla="*/ 1689 h 9448246"/>
                <a:gd name="connsiteX1-719" fmla="*/ 9494182 w 9495431"/>
                <a:gd name="connsiteY1-720" fmla="*/ 2327610 h 9448246"/>
                <a:gd name="connsiteX2-721" fmla="*/ 7120636 w 9495431"/>
                <a:gd name="connsiteY2-722" fmla="*/ 4726556 h 9448246"/>
                <a:gd name="connsiteX3-723" fmla="*/ 6975886 w 9495431"/>
                <a:gd name="connsiteY3-724" fmla="*/ 4726890 h 9448246"/>
                <a:gd name="connsiteX4-725" fmla="*/ 4761886 w 9495431"/>
                <a:gd name="connsiteY4-726" fmla="*/ 6940890 h 9448246"/>
                <a:gd name="connsiteX5-727" fmla="*/ 4747091 w 9495431"/>
                <a:gd name="connsiteY5-728" fmla="*/ 7074700 h 9448246"/>
                <a:gd name="connsiteX6-729" fmla="*/ 2373545 w 9495431"/>
                <a:gd name="connsiteY6-730" fmla="*/ 9448246 h 9448246"/>
                <a:gd name="connsiteX7-731" fmla="*/ 0 w 9495431"/>
                <a:gd name="connsiteY7-732" fmla="*/ 7074700 h 9448246"/>
                <a:gd name="connsiteX8-733" fmla="*/ 2373545 w 9495431"/>
                <a:gd name="connsiteY8-734" fmla="*/ 4701154 h 9448246"/>
                <a:gd name="connsiteX9-735" fmla="*/ 2616227 w 9495431"/>
                <a:gd name="connsiteY9-736" fmla="*/ 4713409 h 9448246"/>
                <a:gd name="connsiteX10-737" fmla="*/ 2778329 w 9495431"/>
                <a:gd name="connsiteY10-738" fmla="*/ 4686290 h 9448246"/>
                <a:gd name="connsiteX11-739" fmla="*/ 4741829 w 9495431"/>
                <a:gd name="connsiteY11-740" fmla="*/ 2710090 h 9448246"/>
                <a:gd name="connsiteX12-741" fmla="*/ 4747090 w 9495431"/>
                <a:gd name="connsiteY12-742" fmla="*/ 2327610 h 9448246"/>
                <a:gd name="connsiteX13-743" fmla="*/ 7120636 w 9495431"/>
                <a:gd name="connsiteY13-744" fmla="*/ 1689 h 9448246"/>
                <a:gd name="connsiteX0-745" fmla="*/ 7120636 w 9495431"/>
                <a:gd name="connsiteY0-746" fmla="*/ 1689 h 9448246"/>
                <a:gd name="connsiteX1-747" fmla="*/ 9494182 w 9495431"/>
                <a:gd name="connsiteY1-748" fmla="*/ 2327610 h 9448246"/>
                <a:gd name="connsiteX2-749" fmla="*/ 7120636 w 9495431"/>
                <a:gd name="connsiteY2-750" fmla="*/ 4726556 h 9448246"/>
                <a:gd name="connsiteX3-751" fmla="*/ 6975886 w 9495431"/>
                <a:gd name="connsiteY3-752" fmla="*/ 4726890 h 9448246"/>
                <a:gd name="connsiteX4-753" fmla="*/ 4761886 w 9495431"/>
                <a:gd name="connsiteY4-754" fmla="*/ 6940890 h 9448246"/>
                <a:gd name="connsiteX5-755" fmla="*/ 4747091 w 9495431"/>
                <a:gd name="connsiteY5-756" fmla="*/ 7074700 h 9448246"/>
                <a:gd name="connsiteX6-757" fmla="*/ 2373545 w 9495431"/>
                <a:gd name="connsiteY6-758" fmla="*/ 9448246 h 9448246"/>
                <a:gd name="connsiteX7-759" fmla="*/ 0 w 9495431"/>
                <a:gd name="connsiteY7-760" fmla="*/ 7074700 h 9448246"/>
                <a:gd name="connsiteX8-761" fmla="*/ 2373545 w 9495431"/>
                <a:gd name="connsiteY8-762" fmla="*/ 4701154 h 9448246"/>
                <a:gd name="connsiteX9-763" fmla="*/ 2616227 w 9495431"/>
                <a:gd name="connsiteY9-764" fmla="*/ 4713409 h 9448246"/>
                <a:gd name="connsiteX10-765" fmla="*/ 2778329 w 9495431"/>
                <a:gd name="connsiteY10-766" fmla="*/ 4686290 h 9448246"/>
                <a:gd name="connsiteX11-767" fmla="*/ 4741829 w 9495431"/>
                <a:gd name="connsiteY11-768" fmla="*/ 2710090 h 9448246"/>
                <a:gd name="connsiteX12-769" fmla="*/ 4747090 w 9495431"/>
                <a:gd name="connsiteY12-770" fmla="*/ 2327610 h 9448246"/>
                <a:gd name="connsiteX13-771" fmla="*/ 7120636 w 9495431"/>
                <a:gd name="connsiteY13-772" fmla="*/ 1689 h 9448246"/>
                <a:gd name="connsiteX0-773" fmla="*/ 7120636 w 9495431"/>
                <a:gd name="connsiteY0-774" fmla="*/ 1689 h 9448246"/>
                <a:gd name="connsiteX1-775" fmla="*/ 9494182 w 9495431"/>
                <a:gd name="connsiteY1-776" fmla="*/ 2327610 h 9448246"/>
                <a:gd name="connsiteX2-777" fmla="*/ 7120636 w 9495431"/>
                <a:gd name="connsiteY2-778" fmla="*/ 4726556 h 9448246"/>
                <a:gd name="connsiteX3-779" fmla="*/ 6975886 w 9495431"/>
                <a:gd name="connsiteY3-780" fmla="*/ 4726890 h 9448246"/>
                <a:gd name="connsiteX4-781" fmla="*/ 4761886 w 9495431"/>
                <a:gd name="connsiteY4-782" fmla="*/ 6940890 h 9448246"/>
                <a:gd name="connsiteX5-783" fmla="*/ 4747091 w 9495431"/>
                <a:gd name="connsiteY5-784" fmla="*/ 7074700 h 9448246"/>
                <a:gd name="connsiteX6-785" fmla="*/ 2373545 w 9495431"/>
                <a:gd name="connsiteY6-786" fmla="*/ 9448246 h 9448246"/>
                <a:gd name="connsiteX7-787" fmla="*/ 0 w 9495431"/>
                <a:gd name="connsiteY7-788" fmla="*/ 7074700 h 9448246"/>
                <a:gd name="connsiteX8-789" fmla="*/ 2373545 w 9495431"/>
                <a:gd name="connsiteY8-790" fmla="*/ 4701154 h 9448246"/>
                <a:gd name="connsiteX9-791" fmla="*/ 2616227 w 9495431"/>
                <a:gd name="connsiteY9-792" fmla="*/ 4713409 h 9448246"/>
                <a:gd name="connsiteX10-793" fmla="*/ 2778329 w 9495431"/>
                <a:gd name="connsiteY10-794" fmla="*/ 4686290 h 9448246"/>
                <a:gd name="connsiteX11-795" fmla="*/ 4741829 w 9495431"/>
                <a:gd name="connsiteY11-796" fmla="*/ 2710090 h 9448246"/>
                <a:gd name="connsiteX12-797" fmla="*/ 4747090 w 9495431"/>
                <a:gd name="connsiteY12-798" fmla="*/ 2327610 h 9448246"/>
                <a:gd name="connsiteX13-799" fmla="*/ 7120636 w 9495431"/>
                <a:gd name="connsiteY13-800" fmla="*/ 1689 h 9448246"/>
                <a:gd name="connsiteX0-801" fmla="*/ 7120636 w 9495431"/>
                <a:gd name="connsiteY0-802" fmla="*/ 1689 h 9448246"/>
                <a:gd name="connsiteX1-803" fmla="*/ 9494182 w 9495431"/>
                <a:gd name="connsiteY1-804" fmla="*/ 2327610 h 9448246"/>
                <a:gd name="connsiteX2-805" fmla="*/ 7120636 w 9495431"/>
                <a:gd name="connsiteY2-806" fmla="*/ 4726556 h 9448246"/>
                <a:gd name="connsiteX3-807" fmla="*/ 6975886 w 9495431"/>
                <a:gd name="connsiteY3-808" fmla="*/ 4726890 h 9448246"/>
                <a:gd name="connsiteX4-809" fmla="*/ 4761886 w 9495431"/>
                <a:gd name="connsiteY4-810" fmla="*/ 6940890 h 9448246"/>
                <a:gd name="connsiteX5-811" fmla="*/ 4747091 w 9495431"/>
                <a:gd name="connsiteY5-812" fmla="*/ 7074700 h 9448246"/>
                <a:gd name="connsiteX6-813" fmla="*/ 2373545 w 9495431"/>
                <a:gd name="connsiteY6-814" fmla="*/ 9448246 h 9448246"/>
                <a:gd name="connsiteX7-815" fmla="*/ 0 w 9495431"/>
                <a:gd name="connsiteY7-816" fmla="*/ 7074700 h 9448246"/>
                <a:gd name="connsiteX8-817" fmla="*/ 2373545 w 9495431"/>
                <a:gd name="connsiteY8-818" fmla="*/ 4701154 h 9448246"/>
                <a:gd name="connsiteX9-819" fmla="*/ 2616227 w 9495431"/>
                <a:gd name="connsiteY9-820" fmla="*/ 4713409 h 9448246"/>
                <a:gd name="connsiteX10-821" fmla="*/ 2778329 w 9495431"/>
                <a:gd name="connsiteY10-822" fmla="*/ 4686290 h 9448246"/>
                <a:gd name="connsiteX11-823" fmla="*/ 4741829 w 9495431"/>
                <a:gd name="connsiteY11-824" fmla="*/ 2710090 h 9448246"/>
                <a:gd name="connsiteX12-825" fmla="*/ 4747090 w 9495431"/>
                <a:gd name="connsiteY12-826" fmla="*/ 2327610 h 9448246"/>
                <a:gd name="connsiteX13-827" fmla="*/ 7120636 w 9495431"/>
                <a:gd name="connsiteY13-828" fmla="*/ 1689 h 9448246"/>
                <a:gd name="connsiteX0-829" fmla="*/ 7120636 w 9495431"/>
                <a:gd name="connsiteY0-830" fmla="*/ 1188 h 9447745"/>
                <a:gd name="connsiteX1-831" fmla="*/ 9494182 w 9495431"/>
                <a:gd name="connsiteY1-832" fmla="*/ 2327109 h 9447745"/>
                <a:gd name="connsiteX2-833" fmla="*/ 7120636 w 9495431"/>
                <a:gd name="connsiteY2-834" fmla="*/ 4726055 h 9447745"/>
                <a:gd name="connsiteX3-835" fmla="*/ 6975886 w 9495431"/>
                <a:gd name="connsiteY3-836" fmla="*/ 4726389 h 9447745"/>
                <a:gd name="connsiteX4-837" fmla="*/ 4761886 w 9495431"/>
                <a:gd name="connsiteY4-838" fmla="*/ 6940389 h 9447745"/>
                <a:gd name="connsiteX5-839" fmla="*/ 4747091 w 9495431"/>
                <a:gd name="connsiteY5-840" fmla="*/ 7074199 h 9447745"/>
                <a:gd name="connsiteX6-841" fmla="*/ 2373545 w 9495431"/>
                <a:gd name="connsiteY6-842" fmla="*/ 9447745 h 9447745"/>
                <a:gd name="connsiteX7-843" fmla="*/ 0 w 9495431"/>
                <a:gd name="connsiteY7-844" fmla="*/ 7074199 h 9447745"/>
                <a:gd name="connsiteX8-845" fmla="*/ 2373545 w 9495431"/>
                <a:gd name="connsiteY8-846" fmla="*/ 4700653 h 9447745"/>
                <a:gd name="connsiteX9-847" fmla="*/ 2616227 w 9495431"/>
                <a:gd name="connsiteY9-848" fmla="*/ 4712908 h 9447745"/>
                <a:gd name="connsiteX10-849" fmla="*/ 2778329 w 9495431"/>
                <a:gd name="connsiteY10-850" fmla="*/ 4685789 h 9447745"/>
                <a:gd name="connsiteX11-851" fmla="*/ 4741829 w 9495431"/>
                <a:gd name="connsiteY11-852" fmla="*/ 2709589 h 9447745"/>
                <a:gd name="connsiteX12-853" fmla="*/ 4747090 w 9495431"/>
                <a:gd name="connsiteY12-854" fmla="*/ 2327109 h 9447745"/>
                <a:gd name="connsiteX13-855" fmla="*/ 7120636 w 9495431"/>
                <a:gd name="connsiteY13-856" fmla="*/ 1188 h 9447745"/>
                <a:gd name="connsiteX0-857" fmla="*/ 7120636 w 9494182"/>
                <a:gd name="connsiteY0-858" fmla="*/ 1211 h 9447768"/>
                <a:gd name="connsiteX1-859" fmla="*/ 9494182 w 9494182"/>
                <a:gd name="connsiteY1-860" fmla="*/ 2327132 h 9447768"/>
                <a:gd name="connsiteX2-861" fmla="*/ 7120636 w 9494182"/>
                <a:gd name="connsiteY2-862" fmla="*/ 4726078 h 9447768"/>
                <a:gd name="connsiteX3-863" fmla="*/ 6975886 w 9494182"/>
                <a:gd name="connsiteY3-864" fmla="*/ 4726412 h 9447768"/>
                <a:gd name="connsiteX4-865" fmla="*/ 4761886 w 9494182"/>
                <a:gd name="connsiteY4-866" fmla="*/ 6940412 h 9447768"/>
                <a:gd name="connsiteX5-867" fmla="*/ 4747091 w 9494182"/>
                <a:gd name="connsiteY5-868" fmla="*/ 7074222 h 9447768"/>
                <a:gd name="connsiteX6-869" fmla="*/ 2373545 w 9494182"/>
                <a:gd name="connsiteY6-870" fmla="*/ 9447768 h 9447768"/>
                <a:gd name="connsiteX7-871" fmla="*/ 0 w 9494182"/>
                <a:gd name="connsiteY7-872" fmla="*/ 7074222 h 9447768"/>
                <a:gd name="connsiteX8-873" fmla="*/ 2373545 w 9494182"/>
                <a:gd name="connsiteY8-874" fmla="*/ 4700676 h 9447768"/>
                <a:gd name="connsiteX9-875" fmla="*/ 2616227 w 9494182"/>
                <a:gd name="connsiteY9-876" fmla="*/ 4712931 h 9447768"/>
                <a:gd name="connsiteX10-877" fmla="*/ 2778329 w 9494182"/>
                <a:gd name="connsiteY10-878" fmla="*/ 4685812 h 9447768"/>
                <a:gd name="connsiteX11-879" fmla="*/ 4741829 w 9494182"/>
                <a:gd name="connsiteY11-880" fmla="*/ 2709612 h 9447768"/>
                <a:gd name="connsiteX12-881" fmla="*/ 4747090 w 9494182"/>
                <a:gd name="connsiteY12-882" fmla="*/ 2327132 h 9447768"/>
                <a:gd name="connsiteX13-883" fmla="*/ 7120636 w 9494182"/>
                <a:gd name="connsiteY13-884" fmla="*/ 1211 h 9447768"/>
                <a:gd name="connsiteX0-885" fmla="*/ 7120636 w 9494182"/>
                <a:gd name="connsiteY0-886" fmla="*/ 1211 h 9447768"/>
                <a:gd name="connsiteX1-887" fmla="*/ 9494182 w 9494182"/>
                <a:gd name="connsiteY1-888" fmla="*/ 2327132 h 9447768"/>
                <a:gd name="connsiteX2-889" fmla="*/ 7120636 w 9494182"/>
                <a:gd name="connsiteY2-890" fmla="*/ 4726078 h 9447768"/>
                <a:gd name="connsiteX3-891" fmla="*/ 6975886 w 9494182"/>
                <a:gd name="connsiteY3-892" fmla="*/ 4726412 h 9447768"/>
                <a:gd name="connsiteX4-893" fmla="*/ 4761886 w 9494182"/>
                <a:gd name="connsiteY4-894" fmla="*/ 6940412 h 9447768"/>
                <a:gd name="connsiteX5-895" fmla="*/ 4747091 w 9494182"/>
                <a:gd name="connsiteY5-896" fmla="*/ 7074222 h 9447768"/>
                <a:gd name="connsiteX6-897" fmla="*/ 2373545 w 9494182"/>
                <a:gd name="connsiteY6-898" fmla="*/ 9447768 h 9447768"/>
                <a:gd name="connsiteX7-899" fmla="*/ 0 w 9494182"/>
                <a:gd name="connsiteY7-900" fmla="*/ 7074222 h 9447768"/>
                <a:gd name="connsiteX8-901" fmla="*/ 2373545 w 9494182"/>
                <a:gd name="connsiteY8-902" fmla="*/ 4700676 h 9447768"/>
                <a:gd name="connsiteX9-903" fmla="*/ 2616227 w 9494182"/>
                <a:gd name="connsiteY9-904" fmla="*/ 4712931 h 9447768"/>
                <a:gd name="connsiteX10-905" fmla="*/ 2778329 w 9494182"/>
                <a:gd name="connsiteY10-906" fmla="*/ 4685812 h 9447768"/>
                <a:gd name="connsiteX11-907" fmla="*/ 4741829 w 9494182"/>
                <a:gd name="connsiteY11-908" fmla="*/ 2709612 h 9447768"/>
                <a:gd name="connsiteX12-909" fmla="*/ 4747090 w 9494182"/>
                <a:gd name="connsiteY12-910" fmla="*/ 2327132 h 9447768"/>
                <a:gd name="connsiteX13-911" fmla="*/ 7120636 w 9494182"/>
                <a:gd name="connsiteY13-912" fmla="*/ 1211 h 9447768"/>
                <a:gd name="connsiteX0-913" fmla="*/ 7120636 w 9494182"/>
                <a:gd name="connsiteY0-914" fmla="*/ 1211 h 9447768"/>
                <a:gd name="connsiteX1-915" fmla="*/ 9494182 w 9494182"/>
                <a:gd name="connsiteY1-916" fmla="*/ 2327132 h 9447768"/>
                <a:gd name="connsiteX2-917" fmla="*/ 7120636 w 9494182"/>
                <a:gd name="connsiteY2-918" fmla="*/ 4726078 h 9447768"/>
                <a:gd name="connsiteX3-919" fmla="*/ 6975886 w 9494182"/>
                <a:gd name="connsiteY3-920" fmla="*/ 4726412 h 9447768"/>
                <a:gd name="connsiteX4-921" fmla="*/ 4761886 w 9494182"/>
                <a:gd name="connsiteY4-922" fmla="*/ 6940412 h 9447768"/>
                <a:gd name="connsiteX5-923" fmla="*/ 4747091 w 9494182"/>
                <a:gd name="connsiteY5-924" fmla="*/ 7074222 h 9447768"/>
                <a:gd name="connsiteX6-925" fmla="*/ 2373545 w 9494182"/>
                <a:gd name="connsiteY6-926" fmla="*/ 9447768 h 9447768"/>
                <a:gd name="connsiteX7-927" fmla="*/ 0 w 9494182"/>
                <a:gd name="connsiteY7-928" fmla="*/ 7074222 h 9447768"/>
                <a:gd name="connsiteX8-929" fmla="*/ 2373545 w 9494182"/>
                <a:gd name="connsiteY8-930" fmla="*/ 4700676 h 9447768"/>
                <a:gd name="connsiteX9-931" fmla="*/ 2616227 w 9494182"/>
                <a:gd name="connsiteY9-932" fmla="*/ 4712931 h 9447768"/>
                <a:gd name="connsiteX10-933" fmla="*/ 2778329 w 9494182"/>
                <a:gd name="connsiteY10-934" fmla="*/ 4685812 h 9447768"/>
                <a:gd name="connsiteX11-935" fmla="*/ 4741829 w 9494182"/>
                <a:gd name="connsiteY11-936" fmla="*/ 2709612 h 9447768"/>
                <a:gd name="connsiteX12-937" fmla="*/ 4747090 w 9494182"/>
                <a:gd name="connsiteY12-938" fmla="*/ 2327132 h 9447768"/>
                <a:gd name="connsiteX13-939" fmla="*/ 7120636 w 9494182"/>
                <a:gd name="connsiteY13-940" fmla="*/ 1211 h 9447768"/>
                <a:gd name="connsiteX0-941" fmla="*/ 7101586 w 9475132"/>
                <a:gd name="connsiteY0-942" fmla="*/ 1211 h 9447769"/>
                <a:gd name="connsiteX1-943" fmla="*/ 9475132 w 9475132"/>
                <a:gd name="connsiteY1-944" fmla="*/ 2327132 h 9447769"/>
                <a:gd name="connsiteX2-945" fmla="*/ 7101586 w 9475132"/>
                <a:gd name="connsiteY2-946" fmla="*/ 4726078 h 9447769"/>
                <a:gd name="connsiteX3-947" fmla="*/ 6956836 w 9475132"/>
                <a:gd name="connsiteY3-948" fmla="*/ 4726412 h 9447769"/>
                <a:gd name="connsiteX4-949" fmla="*/ 4742836 w 9475132"/>
                <a:gd name="connsiteY4-950" fmla="*/ 6940412 h 9447769"/>
                <a:gd name="connsiteX5-951" fmla="*/ 4728041 w 9475132"/>
                <a:gd name="connsiteY5-952" fmla="*/ 7074222 h 9447769"/>
                <a:gd name="connsiteX6-953" fmla="*/ 2354495 w 9475132"/>
                <a:gd name="connsiteY6-954" fmla="*/ 9447768 h 9447769"/>
                <a:gd name="connsiteX7-955" fmla="*/ 0 w 9475132"/>
                <a:gd name="connsiteY7-956" fmla="*/ 7064697 h 9447769"/>
                <a:gd name="connsiteX8-957" fmla="*/ 2354495 w 9475132"/>
                <a:gd name="connsiteY8-958" fmla="*/ 4700676 h 9447769"/>
                <a:gd name="connsiteX9-959" fmla="*/ 2597177 w 9475132"/>
                <a:gd name="connsiteY9-960" fmla="*/ 4712931 h 9447769"/>
                <a:gd name="connsiteX10-961" fmla="*/ 2759279 w 9475132"/>
                <a:gd name="connsiteY10-962" fmla="*/ 4685812 h 9447769"/>
                <a:gd name="connsiteX11-963" fmla="*/ 4722779 w 9475132"/>
                <a:gd name="connsiteY11-964" fmla="*/ 2709612 h 9447769"/>
                <a:gd name="connsiteX12-965" fmla="*/ 4728040 w 9475132"/>
                <a:gd name="connsiteY12-966" fmla="*/ 2327132 h 9447769"/>
                <a:gd name="connsiteX13-967" fmla="*/ 7101586 w 9475132"/>
                <a:gd name="connsiteY13-968" fmla="*/ 1211 h 9447769"/>
                <a:gd name="connsiteX0-969" fmla="*/ 7101586 w 9475132"/>
                <a:gd name="connsiteY0-970" fmla="*/ 1211 h 9447769"/>
                <a:gd name="connsiteX1-971" fmla="*/ 9475132 w 9475132"/>
                <a:gd name="connsiteY1-972" fmla="*/ 2327132 h 9447769"/>
                <a:gd name="connsiteX2-973" fmla="*/ 7101586 w 9475132"/>
                <a:gd name="connsiteY2-974" fmla="*/ 4726078 h 9447769"/>
                <a:gd name="connsiteX3-975" fmla="*/ 6956836 w 9475132"/>
                <a:gd name="connsiteY3-976" fmla="*/ 4726412 h 9447769"/>
                <a:gd name="connsiteX4-977" fmla="*/ 4742836 w 9475132"/>
                <a:gd name="connsiteY4-978" fmla="*/ 6940412 h 9447769"/>
                <a:gd name="connsiteX5-979" fmla="*/ 4728041 w 9475132"/>
                <a:gd name="connsiteY5-980" fmla="*/ 7074222 h 9447769"/>
                <a:gd name="connsiteX6-981" fmla="*/ 2354495 w 9475132"/>
                <a:gd name="connsiteY6-982" fmla="*/ 9447768 h 9447769"/>
                <a:gd name="connsiteX7-983" fmla="*/ 0 w 9475132"/>
                <a:gd name="connsiteY7-984" fmla="*/ 7064697 h 9447769"/>
                <a:gd name="connsiteX8-985" fmla="*/ 2354495 w 9475132"/>
                <a:gd name="connsiteY8-986" fmla="*/ 4700676 h 9447769"/>
                <a:gd name="connsiteX9-987" fmla="*/ 2597177 w 9475132"/>
                <a:gd name="connsiteY9-988" fmla="*/ 4712931 h 9447769"/>
                <a:gd name="connsiteX10-989" fmla="*/ 2759279 w 9475132"/>
                <a:gd name="connsiteY10-990" fmla="*/ 4685812 h 9447769"/>
                <a:gd name="connsiteX11-991" fmla="*/ 4722779 w 9475132"/>
                <a:gd name="connsiteY11-992" fmla="*/ 2709612 h 9447769"/>
                <a:gd name="connsiteX12-993" fmla="*/ 4728040 w 9475132"/>
                <a:gd name="connsiteY12-994" fmla="*/ 2327132 h 9447769"/>
                <a:gd name="connsiteX13-995" fmla="*/ 7101586 w 9475132"/>
                <a:gd name="connsiteY13-996" fmla="*/ 1211 h 9447769"/>
                <a:gd name="connsiteX0-997" fmla="*/ 7101586 w 9475132"/>
                <a:gd name="connsiteY0-998" fmla="*/ 1211 h 9447769"/>
                <a:gd name="connsiteX1-999" fmla="*/ 9475132 w 9475132"/>
                <a:gd name="connsiteY1-1000" fmla="*/ 2327132 h 9447769"/>
                <a:gd name="connsiteX2-1001" fmla="*/ 7101586 w 9475132"/>
                <a:gd name="connsiteY2-1002" fmla="*/ 4726078 h 9447769"/>
                <a:gd name="connsiteX3-1003" fmla="*/ 6956836 w 9475132"/>
                <a:gd name="connsiteY3-1004" fmla="*/ 4726412 h 9447769"/>
                <a:gd name="connsiteX4-1005" fmla="*/ 4742836 w 9475132"/>
                <a:gd name="connsiteY4-1006" fmla="*/ 6940412 h 9447769"/>
                <a:gd name="connsiteX5-1007" fmla="*/ 4728041 w 9475132"/>
                <a:gd name="connsiteY5-1008" fmla="*/ 7074222 h 9447769"/>
                <a:gd name="connsiteX6-1009" fmla="*/ 2354495 w 9475132"/>
                <a:gd name="connsiteY6-1010" fmla="*/ 9447768 h 9447769"/>
                <a:gd name="connsiteX7-1011" fmla="*/ 0 w 9475132"/>
                <a:gd name="connsiteY7-1012" fmla="*/ 7064697 h 9447769"/>
                <a:gd name="connsiteX8-1013" fmla="*/ 2354495 w 9475132"/>
                <a:gd name="connsiteY8-1014" fmla="*/ 4700676 h 9447769"/>
                <a:gd name="connsiteX9-1015" fmla="*/ 2759279 w 9475132"/>
                <a:gd name="connsiteY9-1016" fmla="*/ 4685812 h 9447769"/>
                <a:gd name="connsiteX10-1017" fmla="*/ 4722779 w 9475132"/>
                <a:gd name="connsiteY10-1018" fmla="*/ 2709612 h 9447769"/>
                <a:gd name="connsiteX11-1019" fmla="*/ 4728040 w 9475132"/>
                <a:gd name="connsiteY11-1020" fmla="*/ 2327132 h 9447769"/>
                <a:gd name="connsiteX12-1021" fmla="*/ 7101586 w 9475132"/>
                <a:gd name="connsiteY12-1022" fmla="*/ 1211 h 9447769"/>
                <a:gd name="connsiteX0-1023" fmla="*/ 7101586 w 9475132"/>
                <a:gd name="connsiteY0-1024" fmla="*/ 1211 h 9447769"/>
                <a:gd name="connsiteX1-1025" fmla="*/ 9475132 w 9475132"/>
                <a:gd name="connsiteY1-1026" fmla="*/ 2327132 h 9447769"/>
                <a:gd name="connsiteX2-1027" fmla="*/ 7101586 w 9475132"/>
                <a:gd name="connsiteY2-1028" fmla="*/ 4726078 h 9447769"/>
                <a:gd name="connsiteX3-1029" fmla="*/ 6956836 w 9475132"/>
                <a:gd name="connsiteY3-1030" fmla="*/ 4726412 h 9447769"/>
                <a:gd name="connsiteX4-1031" fmla="*/ 4742836 w 9475132"/>
                <a:gd name="connsiteY4-1032" fmla="*/ 6940412 h 9447769"/>
                <a:gd name="connsiteX5-1033" fmla="*/ 4728041 w 9475132"/>
                <a:gd name="connsiteY5-1034" fmla="*/ 7074222 h 9447769"/>
                <a:gd name="connsiteX6-1035" fmla="*/ 2354495 w 9475132"/>
                <a:gd name="connsiteY6-1036" fmla="*/ 9447768 h 9447769"/>
                <a:gd name="connsiteX7-1037" fmla="*/ 0 w 9475132"/>
                <a:gd name="connsiteY7-1038" fmla="*/ 7064697 h 9447769"/>
                <a:gd name="connsiteX8-1039" fmla="*/ 2354495 w 9475132"/>
                <a:gd name="connsiteY8-1040" fmla="*/ 4700676 h 9447769"/>
                <a:gd name="connsiteX9-1041" fmla="*/ 2759279 w 9475132"/>
                <a:gd name="connsiteY9-1042" fmla="*/ 4685812 h 9447769"/>
                <a:gd name="connsiteX10-1043" fmla="*/ 4722779 w 9475132"/>
                <a:gd name="connsiteY10-1044" fmla="*/ 2709612 h 9447769"/>
                <a:gd name="connsiteX11-1045" fmla="*/ 4728040 w 9475132"/>
                <a:gd name="connsiteY11-1046" fmla="*/ 2327132 h 9447769"/>
                <a:gd name="connsiteX12-1047" fmla="*/ 7101586 w 9475132"/>
                <a:gd name="connsiteY12-1048" fmla="*/ 1211 h 9447769"/>
                <a:gd name="connsiteX0-1049" fmla="*/ 7101587 w 9475133"/>
                <a:gd name="connsiteY0-1050" fmla="*/ 1211 h 9447769"/>
                <a:gd name="connsiteX1-1051" fmla="*/ 9475133 w 9475133"/>
                <a:gd name="connsiteY1-1052" fmla="*/ 2327132 h 9447769"/>
                <a:gd name="connsiteX2-1053" fmla="*/ 7101587 w 9475133"/>
                <a:gd name="connsiteY2-1054" fmla="*/ 4726078 h 9447769"/>
                <a:gd name="connsiteX3-1055" fmla="*/ 6956837 w 9475133"/>
                <a:gd name="connsiteY3-1056" fmla="*/ 4726412 h 9447769"/>
                <a:gd name="connsiteX4-1057" fmla="*/ 4742837 w 9475133"/>
                <a:gd name="connsiteY4-1058" fmla="*/ 6940412 h 9447769"/>
                <a:gd name="connsiteX5-1059" fmla="*/ 4728042 w 9475133"/>
                <a:gd name="connsiteY5-1060" fmla="*/ 7074222 h 9447769"/>
                <a:gd name="connsiteX6-1061" fmla="*/ 2354496 w 9475133"/>
                <a:gd name="connsiteY6-1062" fmla="*/ 9447768 h 9447769"/>
                <a:gd name="connsiteX7-1063" fmla="*/ 1 w 9475133"/>
                <a:gd name="connsiteY7-1064" fmla="*/ 7064697 h 9447769"/>
                <a:gd name="connsiteX8-1065" fmla="*/ 2364021 w 9475133"/>
                <a:gd name="connsiteY8-1066" fmla="*/ 4719726 h 9447769"/>
                <a:gd name="connsiteX9-1067" fmla="*/ 2759280 w 9475133"/>
                <a:gd name="connsiteY9-1068" fmla="*/ 4685812 h 9447769"/>
                <a:gd name="connsiteX10-1069" fmla="*/ 4722780 w 9475133"/>
                <a:gd name="connsiteY10-1070" fmla="*/ 2709612 h 9447769"/>
                <a:gd name="connsiteX11-1071" fmla="*/ 4728041 w 9475133"/>
                <a:gd name="connsiteY11-1072" fmla="*/ 2327132 h 9447769"/>
                <a:gd name="connsiteX12-1073" fmla="*/ 7101587 w 9475133"/>
                <a:gd name="connsiteY12-1074" fmla="*/ 1211 h 9447769"/>
                <a:gd name="connsiteX0-1075" fmla="*/ 7101587 w 9475133"/>
                <a:gd name="connsiteY0-1076" fmla="*/ 1211 h 9447769"/>
                <a:gd name="connsiteX1-1077" fmla="*/ 9475133 w 9475133"/>
                <a:gd name="connsiteY1-1078" fmla="*/ 2327132 h 9447769"/>
                <a:gd name="connsiteX2-1079" fmla="*/ 7101587 w 9475133"/>
                <a:gd name="connsiteY2-1080" fmla="*/ 4726078 h 9447769"/>
                <a:gd name="connsiteX3-1081" fmla="*/ 6956837 w 9475133"/>
                <a:gd name="connsiteY3-1082" fmla="*/ 4726412 h 9447769"/>
                <a:gd name="connsiteX4-1083" fmla="*/ 4742837 w 9475133"/>
                <a:gd name="connsiteY4-1084" fmla="*/ 6940412 h 9447769"/>
                <a:gd name="connsiteX5-1085" fmla="*/ 4728042 w 9475133"/>
                <a:gd name="connsiteY5-1086" fmla="*/ 7074222 h 9447769"/>
                <a:gd name="connsiteX6-1087" fmla="*/ 2354496 w 9475133"/>
                <a:gd name="connsiteY6-1088" fmla="*/ 9447768 h 9447769"/>
                <a:gd name="connsiteX7-1089" fmla="*/ 1 w 9475133"/>
                <a:gd name="connsiteY7-1090" fmla="*/ 7064697 h 9447769"/>
                <a:gd name="connsiteX8-1091" fmla="*/ 2364021 w 9475133"/>
                <a:gd name="connsiteY8-1092" fmla="*/ 4719726 h 9447769"/>
                <a:gd name="connsiteX9-1093" fmla="*/ 2759280 w 9475133"/>
                <a:gd name="connsiteY9-1094" fmla="*/ 4685812 h 9447769"/>
                <a:gd name="connsiteX10-1095" fmla="*/ 4722780 w 9475133"/>
                <a:gd name="connsiteY10-1096" fmla="*/ 2709612 h 9447769"/>
                <a:gd name="connsiteX11-1097" fmla="*/ 4728041 w 9475133"/>
                <a:gd name="connsiteY11-1098" fmla="*/ 2327132 h 9447769"/>
                <a:gd name="connsiteX12-1099" fmla="*/ 7101587 w 9475133"/>
                <a:gd name="connsiteY12-1100" fmla="*/ 1211 h 9447769"/>
                <a:gd name="connsiteX0-1101" fmla="*/ 7101589 w 9475135"/>
                <a:gd name="connsiteY0-1102" fmla="*/ 1211 h 9448058"/>
                <a:gd name="connsiteX1-1103" fmla="*/ 9475135 w 9475135"/>
                <a:gd name="connsiteY1-1104" fmla="*/ 2327132 h 9448058"/>
                <a:gd name="connsiteX2-1105" fmla="*/ 7101589 w 9475135"/>
                <a:gd name="connsiteY2-1106" fmla="*/ 4726078 h 9448058"/>
                <a:gd name="connsiteX3-1107" fmla="*/ 6956839 w 9475135"/>
                <a:gd name="connsiteY3-1108" fmla="*/ 4726412 h 9448058"/>
                <a:gd name="connsiteX4-1109" fmla="*/ 4742839 w 9475135"/>
                <a:gd name="connsiteY4-1110" fmla="*/ 6940412 h 9448058"/>
                <a:gd name="connsiteX5-1111" fmla="*/ 4728044 w 9475135"/>
                <a:gd name="connsiteY5-1112" fmla="*/ 7074222 h 9448058"/>
                <a:gd name="connsiteX6-1113" fmla="*/ 2354498 w 9475135"/>
                <a:gd name="connsiteY6-1114" fmla="*/ 9447768 h 9448058"/>
                <a:gd name="connsiteX7-1115" fmla="*/ 3 w 9475135"/>
                <a:gd name="connsiteY7-1116" fmla="*/ 7064697 h 9448058"/>
                <a:gd name="connsiteX8-1117" fmla="*/ 2364023 w 9475135"/>
                <a:gd name="connsiteY8-1118" fmla="*/ 4719726 h 9448058"/>
                <a:gd name="connsiteX9-1119" fmla="*/ 2759282 w 9475135"/>
                <a:gd name="connsiteY9-1120" fmla="*/ 4685812 h 9448058"/>
                <a:gd name="connsiteX10-1121" fmla="*/ 4722782 w 9475135"/>
                <a:gd name="connsiteY10-1122" fmla="*/ 2709612 h 9448058"/>
                <a:gd name="connsiteX11-1123" fmla="*/ 4728043 w 9475135"/>
                <a:gd name="connsiteY11-1124" fmla="*/ 2327132 h 9448058"/>
                <a:gd name="connsiteX12-1125" fmla="*/ 7101589 w 9475135"/>
                <a:gd name="connsiteY12-1126" fmla="*/ 1211 h 9448058"/>
                <a:gd name="connsiteX0-1127" fmla="*/ 7101589 w 9475135"/>
                <a:gd name="connsiteY0-1128" fmla="*/ 1211 h 9447974"/>
                <a:gd name="connsiteX1-1129" fmla="*/ 9475135 w 9475135"/>
                <a:gd name="connsiteY1-1130" fmla="*/ 2327132 h 9447974"/>
                <a:gd name="connsiteX2-1131" fmla="*/ 7101589 w 9475135"/>
                <a:gd name="connsiteY2-1132" fmla="*/ 4726078 h 9447974"/>
                <a:gd name="connsiteX3-1133" fmla="*/ 6956839 w 9475135"/>
                <a:gd name="connsiteY3-1134" fmla="*/ 4726412 h 9447974"/>
                <a:gd name="connsiteX4-1135" fmla="*/ 4742839 w 9475135"/>
                <a:gd name="connsiteY4-1136" fmla="*/ 6940412 h 9447974"/>
                <a:gd name="connsiteX5-1137" fmla="*/ 4728044 w 9475135"/>
                <a:gd name="connsiteY5-1138" fmla="*/ 7074222 h 9447974"/>
                <a:gd name="connsiteX6-1139" fmla="*/ 2354498 w 9475135"/>
                <a:gd name="connsiteY6-1140" fmla="*/ 9447768 h 9447974"/>
                <a:gd name="connsiteX7-1141" fmla="*/ 3 w 9475135"/>
                <a:gd name="connsiteY7-1142" fmla="*/ 7064697 h 9447974"/>
                <a:gd name="connsiteX8-1143" fmla="*/ 2364023 w 9475135"/>
                <a:gd name="connsiteY8-1144" fmla="*/ 4719726 h 9447974"/>
                <a:gd name="connsiteX9-1145" fmla="*/ 2759282 w 9475135"/>
                <a:gd name="connsiteY9-1146" fmla="*/ 4685812 h 9447974"/>
                <a:gd name="connsiteX10-1147" fmla="*/ 4722782 w 9475135"/>
                <a:gd name="connsiteY10-1148" fmla="*/ 2709612 h 9447974"/>
                <a:gd name="connsiteX11-1149" fmla="*/ 4728043 w 9475135"/>
                <a:gd name="connsiteY11-1150" fmla="*/ 2327132 h 9447974"/>
                <a:gd name="connsiteX12-1151" fmla="*/ 7101589 w 9475135"/>
                <a:gd name="connsiteY12-1152" fmla="*/ 1211 h 9447974"/>
                <a:gd name="connsiteX0-1153" fmla="*/ 7101589 w 9475135"/>
                <a:gd name="connsiteY0-1154" fmla="*/ 1211 h 9447974"/>
                <a:gd name="connsiteX1-1155" fmla="*/ 9475135 w 9475135"/>
                <a:gd name="connsiteY1-1156" fmla="*/ 2327132 h 9447974"/>
                <a:gd name="connsiteX2-1157" fmla="*/ 7101589 w 9475135"/>
                <a:gd name="connsiteY2-1158" fmla="*/ 4726078 h 9447974"/>
                <a:gd name="connsiteX3-1159" fmla="*/ 6956839 w 9475135"/>
                <a:gd name="connsiteY3-1160" fmla="*/ 4726412 h 9447974"/>
                <a:gd name="connsiteX4-1161" fmla="*/ 4742839 w 9475135"/>
                <a:gd name="connsiteY4-1162" fmla="*/ 6940412 h 9447974"/>
                <a:gd name="connsiteX5-1163" fmla="*/ 4728044 w 9475135"/>
                <a:gd name="connsiteY5-1164" fmla="*/ 7074222 h 9447974"/>
                <a:gd name="connsiteX6-1165" fmla="*/ 2354498 w 9475135"/>
                <a:gd name="connsiteY6-1166" fmla="*/ 9447768 h 9447974"/>
                <a:gd name="connsiteX7-1167" fmla="*/ 3 w 9475135"/>
                <a:gd name="connsiteY7-1168" fmla="*/ 7064697 h 9447974"/>
                <a:gd name="connsiteX8-1169" fmla="*/ 2364023 w 9475135"/>
                <a:gd name="connsiteY8-1170" fmla="*/ 4719726 h 9447974"/>
                <a:gd name="connsiteX9-1171" fmla="*/ 2759282 w 9475135"/>
                <a:gd name="connsiteY9-1172" fmla="*/ 4685812 h 9447974"/>
                <a:gd name="connsiteX10-1173" fmla="*/ 4722782 w 9475135"/>
                <a:gd name="connsiteY10-1174" fmla="*/ 2709612 h 9447974"/>
                <a:gd name="connsiteX11-1175" fmla="*/ 4728043 w 9475135"/>
                <a:gd name="connsiteY11-1176" fmla="*/ 2327132 h 9447974"/>
                <a:gd name="connsiteX12-1177" fmla="*/ 7101589 w 9475135"/>
                <a:gd name="connsiteY12-1178" fmla="*/ 1211 h 94479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</a:cxnLst>
              <a:rect l="l" t="t" r="r" b="b"/>
              <a:pathLst>
                <a:path w="9475135" h="9447974">
                  <a:moveTo>
                    <a:pt x="7101589" y="1211"/>
                  </a:moveTo>
                  <a:cubicBezTo>
                    <a:pt x="8498187" y="-46414"/>
                    <a:pt x="9475135" y="1320579"/>
                    <a:pt x="9475135" y="2327132"/>
                  </a:cubicBezTo>
                  <a:cubicBezTo>
                    <a:pt x="9475135" y="3333685"/>
                    <a:pt x="8726787" y="4675278"/>
                    <a:pt x="7101589" y="4726078"/>
                  </a:cubicBezTo>
                  <a:lnTo>
                    <a:pt x="6956839" y="4726412"/>
                  </a:lnTo>
                  <a:cubicBezTo>
                    <a:pt x="5854731" y="4828012"/>
                    <a:pt x="4844439" y="5679554"/>
                    <a:pt x="4742839" y="6940412"/>
                  </a:cubicBezTo>
                  <a:lnTo>
                    <a:pt x="4728044" y="7074222"/>
                  </a:lnTo>
                  <a:cubicBezTo>
                    <a:pt x="4728044" y="7937420"/>
                    <a:pt x="4104530" y="9468405"/>
                    <a:pt x="2354498" y="9447768"/>
                  </a:cubicBezTo>
                  <a:cubicBezTo>
                    <a:pt x="604466" y="9427131"/>
                    <a:pt x="-1584" y="7852704"/>
                    <a:pt x="3" y="7064697"/>
                  </a:cubicBezTo>
                  <a:cubicBezTo>
                    <a:pt x="1590" y="6276690"/>
                    <a:pt x="652113" y="4782365"/>
                    <a:pt x="2364023" y="4719726"/>
                  </a:cubicBezTo>
                  <a:cubicBezTo>
                    <a:pt x="2604741" y="4710918"/>
                    <a:pt x="2393143" y="4731906"/>
                    <a:pt x="2759282" y="4685812"/>
                  </a:cubicBezTo>
                  <a:cubicBezTo>
                    <a:pt x="3839376" y="4491092"/>
                    <a:pt x="4534412" y="3789706"/>
                    <a:pt x="4722782" y="2709612"/>
                  </a:cubicBezTo>
                  <a:cubicBezTo>
                    <a:pt x="4724536" y="2582119"/>
                    <a:pt x="4726289" y="2454625"/>
                    <a:pt x="4728043" y="2327132"/>
                  </a:cubicBezTo>
                  <a:cubicBezTo>
                    <a:pt x="4823293" y="1035309"/>
                    <a:pt x="5704991" y="48836"/>
                    <a:pt x="7101589" y="1211"/>
                  </a:cubicBezTo>
                  <a:close/>
                </a:path>
              </a:pathLst>
            </a:custGeom>
            <a:solidFill>
              <a:srgbClr val="005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88">
                <a:solidFill>
                  <a:schemeClr val="bg1"/>
                </a:solidFill>
              </a:endParaRPr>
            </a:p>
          </p:txBody>
        </p:sp>
        <p:sp>
          <p:nvSpPr>
            <p:cNvPr id="6" name="椭圆 5"/>
            <p:cNvSpPr>
              <a:spLocks noChangeAspect="1"/>
            </p:cNvSpPr>
            <p:nvPr userDrawn="1"/>
          </p:nvSpPr>
          <p:spPr>
            <a:xfrm>
              <a:off x="1551185" y="1073042"/>
              <a:ext cx="890824" cy="890825"/>
            </a:xfrm>
            <a:prstGeom prst="ellipse">
              <a:avLst/>
            </a:prstGeom>
            <a:solidFill>
              <a:srgbClr val="EEB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88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组合 18"/>
          <p:cNvGrpSpPr/>
          <p:nvPr userDrawn="1"/>
        </p:nvGrpSpPr>
        <p:grpSpPr>
          <a:xfrm>
            <a:off x="982416" y="522100"/>
            <a:ext cx="4608512" cy="9562568"/>
            <a:chOff x="982416" y="522100"/>
            <a:chExt cx="4608512" cy="9562568"/>
          </a:xfrm>
        </p:grpSpPr>
        <p:sp>
          <p:nvSpPr>
            <p:cNvPr id="15" name="文本框 14"/>
            <p:cNvSpPr txBox="1"/>
            <p:nvPr userDrawn="1"/>
          </p:nvSpPr>
          <p:spPr>
            <a:xfrm>
              <a:off x="982416" y="522100"/>
              <a:ext cx="4608512" cy="6217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9900" b="1" dirty="0" smtClean="0">
                  <a:solidFill>
                    <a:srgbClr val="1D9B9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</a:t>
              </a:r>
              <a:endParaRPr lang="en-US" altLang="zh-CN" sz="199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9900" b="1" dirty="0" smtClean="0">
                  <a:solidFill>
                    <a:srgbClr val="1D9B9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录</a:t>
              </a:r>
              <a:endParaRPr lang="zh-CN" altLang="en-US" sz="19900" b="1" dirty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7" name="直接连接符 16"/>
            <p:cNvCxnSpPr/>
            <p:nvPr userDrawn="1"/>
          </p:nvCxnSpPr>
          <p:spPr>
            <a:xfrm>
              <a:off x="3790728" y="1083668"/>
              <a:ext cx="0" cy="9001000"/>
            </a:xfrm>
            <a:prstGeom prst="line">
              <a:avLst/>
            </a:prstGeom>
            <a:ln w="76200">
              <a:solidFill>
                <a:srgbClr val="1D9B9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 userDrawn="1"/>
          </p:nvSpPr>
          <p:spPr>
            <a:xfrm rot="16200000">
              <a:off x="1519682" y="6134831"/>
              <a:ext cx="645312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800" b="1" dirty="0" smtClean="0">
                  <a:solidFill>
                    <a:srgbClr val="1D9B9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CONTENTS</a:t>
              </a:r>
              <a:endParaRPr lang="zh-CN" altLang="en-US" sz="8800" b="1" dirty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任意多边形 15"/>
          <p:cNvSpPr/>
          <p:nvPr userDrawn="1"/>
        </p:nvSpPr>
        <p:spPr>
          <a:xfrm>
            <a:off x="2382023" y="-22482"/>
            <a:ext cx="28108100" cy="2583383"/>
          </a:xfrm>
          <a:custGeom>
            <a:avLst/>
            <a:gdLst>
              <a:gd name="connsiteX0" fmla="*/ 1726194 w 22487944"/>
              <a:gd name="connsiteY0" fmla="*/ 0 h 2066705"/>
              <a:gd name="connsiteX1" fmla="*/ 22487944 w 22487944"/>
              <a:gd name="connsiteY1" fmla="*/ 0 h 2066705"/>
              <a:gd name="connsiteX2" fmla="*/ 22487944 w 22487944"/>
              <a:gd name="connsiteY2" fmla="*/ 2066705 h 2066705"/>
              <a:gd name="connsiteX3" fmla="*/ 0 w 22487944"/>
              <a:gd name="connsiteY3" fmla="*/ 2066705 h 206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87944" h="2066705">
                <a:moveTo>
                  <a:pt x="1726194" y="0"/>
                </a:moveTo>
                <a:lnTo>
                  <a:pt x="22487944" y="0"/>
                </a:lnTo>
                <a:lnTo>
                  <a:pt x="22487944" y="2066705"/>
                </a:lnTo>
                <a:lnTo>
                  <a:pt x="0" y="2066705"/>
                </a:lnTo>
                <a:close/>
              </a:path>
            </a:pathLst>
          </a:custGeom>
          <a:solidFill>
            <a:srgbClr val="005B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688"/>
          </a:p>
        </p:txBody>
      </p:sp>
      <p:sp>
        <p:nvSpPr>
          <p:cNvPr id="22" name="任意多边形 21"/>
          <p:cNvSpPr/>
          <p:nvPr/>
        </p:nvSpPr>
        <p:spPr>
          <a:xfrm>
            <a:off x="593717" y="2124561"/>
            <a:ext cx="1688436" cy="436341"/>
          </a:xfrm>
          <a:custGeom>
            <a:avLst/>
            <a:gdLst/>
            <a:ahLst/>
            <a:cxnLst/>
            <a:rect l="l" t="t" r="r" b="b"/>
            <a:pathLst>
              <a:path w="6655742" h="1720039">
                <a:moveTo>
                  <a:pt x="3884656" y="219168"/>
                </a:moveTo>
                <a:lnTo>
                  <a:pt x="3884656" y="1501946"/>
                </a:lnTo>
                <a:lnTo>
                  <a:pt x="4126385" y="1501946"/>
                </a:lnTo>
                <a:cubicBezTo>
                  <a:pt x="4337674" y="1501946"/>
                  <a:pt x="4502588" y="1444289"/>
                  <a:pt x="4621124" y="1328975"/>
                </a:cubicBezTo>
                <a:cubicBezTo>
                  <a:pt x="4739662" y="1213661"/>
                  <a:pt x="4798930" y="1052150"/>
                  <a:pt x="4798930" y="844442"/>
                </a:cubicBezTo>
                <a:cubicBezTo>
                  <a:pt x="4798930" y="636733"/>
                  <a:pt x="4738050" y="480594"/>
                  <a:pt x="4616290" y="376024"/>
                </a:cubicBezTo>
                <a:cubicBezTo>
                  <a:pt x="4494530" y="271453"/>
                  <a:pt x="4334452" y="219168"/>
                  <a:pt x="4136054" y="219168"/>
                </a:cubicBezTo>
                <a:close/>
                <a:moveTo>
                  <a:pt x="5401972" y="27933"/>
                </a:moveTo>
                <a:lnTo>
                  <a:pt x="5616843" y="27933"/>
                </a:lnTo>
                <a:lnTo>
                  <a:pt x="5616843" y="1029230"/>
                </a:lnTo>
                <a:cubicBezTo>
                  <a:pt x="5616843" y="1362280"/>
                  <a:pt x="5756509" y="1528804"/>
                  <a:pt x="6035840" y="1528804"/>
                </a:cubicBezTo>
                <a:cubicBezTo>
                  <a:pt x="6305862" y="1528804"/>
                  <a:pt x="6440872" y="1367651"/>
                  <a:pt x="6440872" y="1045346"/>
                </a:cubicBezTo>
                <a:lnTo>
                  <a:pt x="6440872" y="27933"/>
                </a:lnTo>
                <a:lnTo>
                  <a:pt x="6655742" y="27933"/>
                </a:lnTo>
                <a:lnTo>
                  <a:pt x="6655742" y="1014189"/>
                </a:lnTo>
                <a:cubicBezTo>
                  <a:pt x="6655742" y="1484756"/>
                  <a:pt x="6442304" y="1720039"/>
                  <a:pt x="6015428" y="1720039"/>
                </a:cubicBezTo>
                <a:cubicBezTo>
                  <a:pt x="5606458" y="1720039"/>
                  <a:pt x="5401972" y="1492993"/>
                  <a:pt x="5401972" y="1038899"/>
                </a:cubicBezTo>
                <a:close/>
                <a:moveTo>
                  <a:pt x="3669785" y="27933"/>
                </a:moveTo>
                <a:lnTo>
                  <a:pt x="4144649" y="27933"/>
                </a:lnTo>
                <a:cubicBezTo>
                  <a:pt x="4396764" y="27933"/>
                  <a:pt x="4606442" y="101347"/>
                  <a:pt x="4773682" y="248176"/>
                </a:cubicBezTo>
                <a:cubicBezTo>
                  <a:pt x="4940924" y="395004"/>
                  <a:pt x="5024544" y="591968"/>
                  <a:pt x="5024544" y="839070"/>
                </a:cubicBezTo>
                <a:cubicBezTo>
                  <a:pt x="5024544" y="1096914"/>
                  <a:pt x="4940924" y="1303548"/>
                  <a:pt x="4773682" y="1458971"/>
                </a:cubicBezTo>
                <a:cubicBezTo>
                  <a:pt x="4606442" y="1614394"/>
                  <a:pt x="4391034" y="1692106"/>
                  <a:pt x="4127460" y="1692106"/>
                </a:cubicBezTo>
                <a:lnTo>
                  <a:pt x="3669785" y="1692106"/>
                </a:lnTo>
                <a:close/>
                <a:moveTo>
                  <a:pt x="2383910" y="27933"/>
                </a:moveTo>
                <a:lnTo>
                  <a:pt x="3241244" y="27933"/>
                </a:lnTo>
                <a:lnTo>
                  <a:pt x="3241244" y="219168"/>
                </a:lnTo>
                <a:lnTo>
                  <a:pt x="2598780" y="219168"/>
                </a:lnTo>
                <a:lnTo>
                  <a:pt x="2598780" y="752047"/>
                </a:lnTo>
                <a:lnTo>
                  <a:pt x="3193972" y="752047"/>
                </a:lnTo>
                <a:lnTo>
                  <a:pt x="3193972" y="942208"/>
                </a:lnTo>
                <a:lnTo>
                  <a:pt x="2598780" y="942208"/>
                </a:lnTo>
                <a:lnTo>
                  <a:pt x="2598780" y="1501946"/>
                </a:lnTo>
                <a:lnTo>
                  <a:pt x="3278846" y="1501946"/>
                </a:lnTo>
                <a:lnTo>
                  <a:pt x="3278846" y="1692106"/>
                </a:lnTo>
                <a:lnTo>
                  <a:pt x="2383910" y="1692106"/>
                </a:lnTo>
                <a:close/>
                <a:moveTo>
                  <a:pt x="1660010" y="27933"/>
                </a:moveTo>
                <a:lnTo>
                  <a:pt x="1874881" y="27933"/>
                </a:lnTo>
                <a:lnTo>
                  <a:pt x="1874881" y="1692106"/>
                </a:lnTo>
                <a:lnTo>
                  <a:pt x="1660010" y="1692106"/>
                </a:lnTo>
                <a:close/>
                <a:moveTo>
                  <a:pt x="851962" y="0"/>
                </a:moveTo>
                <a:cubicBezTo>
                  <a:pt x="1010966" y="0"/>
                  <a:pt x="1142395" y="22561"/>
                  <a:pt x="1246250" y="67684"/>
                </a:cubicBezTo>
                <a:lnTo>
                  <a:pt x="1246250" y="292224"/>
                </a:lnTo>
                <a:cubicBezTo>
                  <a:pt x="1127354" y="226330"/>
                  <a:pt x="996641" y="193384"/>
                  <a:pt x="854110" y="193384"/>
                </a:cubicBezTo>
                <a:cubicBezTo>
                  <a:pt x="668606" y="193384"/>
                  <a:pt x="517480" y="255159"/>
                  <a:pt x="400734" y="378709"/>
                </a:cubicBezTo>
                <a:cubicBezTo>
                  <a:pt x="283987" y="502260"/>
                  <a:pt x="225614" y="668964"/>
                  <a:pt x="225614" y="878821"/>
                </a:cubicBezTo>
                <a:cubicBezTo>
                  <a:pt x="225614" y="1077934"/>
                  <a:pt x="280048" y="1236043"/>
                  <a:pt x="388916" y="1353148"/>
                </a:cubicBezTo>
                <a:cubicBezTo>
                  <a:pt x="497784" y="1470252"/>
                  <a:pt x="640314" y="1528804"/>
                  <a:pt x="816508" y="1528804"/>
                </a:cubicBezTo>
                <a:cubicBezTo>
                  <a:pt x="981242" y="1528804"/>
                  <a:pt x="1124490" y="1491560"/>
                  <a:pt x="1246250" y="1417072"/>
                </a:cubicBezTo>
                <a:lnTo>
                  <a:pt x="1246250" y="1623347"/>
                </a:lnTo>
                <a:cubicBezTo>
                  <a:pt x="1123773" y="1687808"/>
                  <a:pt x="970141" y="1720039"/>
                  <a:pt x="785352" y="1720039"/>
                </a:cubicBezTo>
                <a:cubicBezTo>
                  <a:pt x="546846" y="1720039"/>
                  <a:pt x="356327" y="1644297"/>
                  <a:pt x="213796" y="1492814"/>
                </a:cubicBezTo>
                <a:cubicBezTo>
                  <a:pt x="71265" y="1341330"/>
                  <a:pt x="0" y="1140963"/>
                  <a:pt x="0" y="891713"/>
                </a:cubicBezTo>
                <a:cubicBezTo>
                  <a:pt x="0" y="623841"/>
                  <a:pt x="80218" y="408254"/>
                  <a:pt x="240655" y="244952"/>
                </a:cubicBezTo>
                <a:cubicBezTo>
                  <a:pt x="401092" y="81651"/>
                  <a:pt x="604861" y="0"/>
                  <a:pt x="85196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88"/>
          </a:p>
        </p:txBody>
      </p:sp>
    </p:spTree>
    <p:extLst>
      <p:ext uri="{BB962C8B-B14F-4D97-AF65-F5344CB8AC3E}">
        <p14:creationId xmlns:p14="http://schemas.microsoft.com/office/powerpoint/2010/main" val="302945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49297 -0.3957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51" y="-19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2382023" y="-22482"/>
            <a:ext cx="28108100" cy="2583383"/>
          </a:xfrm>
          <a:custGeom>
            <a:avLst/>
            <a:gdLst>
              <a:gd name="connsiteX0" fmla="*/ 1726194 w 22487944"/>
              <a:gd name="connsiteY0" fmla="*/ 0 h 2066705"/>
              <a:gd name="connsiteX1" fmla="*/ 22487944 w 22487944"/>
              <a:gd name="connsiteY1" fmla="*/ 0 h 2066705"/>
              <a:gd name="connsiteX2" fmla="*/ 22487944 w 22487944"/>
              <a:gd name="connsiteY2" fmla="*/ 2066705 h 2066705"/>
              <a:gd name="connsiteX3" fmla="*/ 0 w 22487944"/>
              <a:gd name="connsiteY3" fmla="*/ 2066705 h 206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87944" h="2066705">
                <a:moveTo>
                  <a:pt x="1726194" y="0"/>
                </a:moveTo>
                <a:lnTo>
                  <a:pt x="22487944" y="0"/>
                </a:lnTo>
                <a:lnTo>
                  <a:pt x="22487944" y="2066705"/>
                </a:lnTo>
                <a:lnTo>
                  <a:pt x="0" y="2066705"/>
                </a:lnTo>
                <a:close/>
              </a:path>
            </a:pathLst>
          </a:custGeom>
          <a:solidFill>
            <a:srgbClr val="005B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688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588125" y="119114"/>
            <a:ext cx="1872710" cy="2441788"/>
            <a:chOff x="9634847" y="821572"/>
            <a:chExt cx="7382141" cy="9625410"/>
          </a:xfrm>
        </p:grpSpPr>
        <p:grpSp>
          <p:nvGrpSpPr>
            <p:cNvPr id="4" name="组合 3"/>
            <p:cNvGrpSpPr/>
            <p:nvPr/>
          </p:nvGrpSpPr>
          <p:grpSpPr>
            <a:xfrm>
              <a:off x="9634847" y="821572"/>
              <a:ext cx="7382141" cy="7360979"/>
              <a:chOff x="3250035" y="848295"/>
              <a:chExt cx="9475135" cy="9447974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3402435" y="981645"/>
                <a:ext cx="4508809" cy="4508809"/>
              </a:xfrm>
              <a:prstGeom prst="ellipse">
                <a:avLst/>
              </a:prstGeom>
              <a:solidFill>
                <a:srgbClr val="1D9B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88"/>
              </a:p>
            </p:txBody>
          </p:sp>
          <p:sp>
            <p:nvSpPr>
              <p:cNvPr id="7" name="任意多边形 6"/>
              <p:cNvSpPr/>
              <p:nvPr/>
            </p:nvSpPr>
            <p:spPr>
              <a:xfrm>
                <a:off x="3250035" y="848295"/>
                <a:ext cx="9475135" cy="9447974"/>
              </a:xfrm>
              <a:custGeom>
                <a:avLst/>
                <a:gdLst>
                  <a:gd name="connsiteX0" fmla="*/ 7120636 w 9494182"/>
                  <a:gd name="connsiteY0" fmla="*/ 0 h 9494182"/>
                  <a:gd name="connsiteX1" fmla="*/ 9494182 w 9494182"/>
                  <a:gd name="connsiteY1" fmla="*/ 2373546 h 9494182"/>
                  <a:gd name="connsiteX2" fmla="*/ 7120636 w 9494182"/>
                  <a:gd name="connsiteY2" fmla="*/ 4747092 h 9494182"/>
                  <a:gd name="connsiteX3" fmla="*/ 7047910 w 9494182"/>
                  <a:gd name="connsiteY3" fmla="*/ 4743419 h 9494182"/>
                  <a:gd name="connsiteX4" fmla="*/ 7016455 w 9494182"/>
                  <a:gd name="connsiteY4" fmla="*/ 4774875 h 9494182"/>
                  <a:gd name="connsiteX5" fmla="*/ 6975886 w 9494182"/>
                  <a:gd name="connsiteY5" fmla="*/ 4772826 h 9494182"/>
                  <a:gd name="connsiteX6" fmla="*/ 4761886 w 9494182"/>
                  <a:gd name="connsiteY6" fmla="*/ 6986826 h 9494182"/>
                  <a:gd name="connsiteX7" fmla="*/ 4763935 w 9494182"/>
                  <a:gd name="connsiteY7" fmla="*/ 7027396 h 9494182"/>
                  <a:gd name="connsiteX8" fmla="*/ 4743419 w 9494182"/>
                  <a:gd name="connsiteY8" fmla="*/ 7047912 h 9494182"/>
                  <a:gd name="connsiteX9" fmla="*/ 4747091 w 9494182"/>
                  <a:gd name="connsiteY9" fmla="*/ 7120636 h 9494182"/>
                  <a:gd name="connsiteX10" fmla="*/ 2373545 w 9494182"/>
                  <a:gd name="connsiteY10" fmla="*/ 9494182 h 9494182"/>
                  <a:gd name="connsiteX11" fmla="*/ 0 w 9494182"/>
                  <a:gd name="connsiteY11" fmla="*/ 7120636 h 9494182"/>
                  <a:gd name="connsiteX12" fmla="*/ 2373545 w 9494182"/>
                  <a:gd name="connsiteY12" fmla="*/ 4747090 h 9494182"/>
                  <a:gd name="connsiteX13" fmla="*/ 2616227 w 9494182"/>
                  <a:gd name="connsiteY13" fmla="*/ 4759345 h 9494182"/>
                  <a:gd name="connsiteX14" fmla="*/ 2648532 w 9494182"/>
                  <a:gd name="connsiteY14" fmla="*/ 4764275 h 9494182"/>
                  <a:gd name="connsiteX15" fmla="*/ 2675382 w 9494182"/>
                  <a:gd name="connsiteY15" fmla="*/ 4737425 h 9494182"/>
                  <a:gd name="connsiteX16" fmla="*/ 2778329 w 9494182"/>
                  <a:gd name="connsiteY16" fmla="*/ 4732226 h 9494182"/>
                  <a:gd name="connsiteX17" fmla="*/ 4754529 w 9494182"/>
                  <a:gd name="connsiteY17" fmla="*/ 2756026 h 9494182"/>
                  <a:gd name="connsiteX18" fmla="*/ 4759728 w 9494182"/>
                  <a:gd name="connsiteY18" fmla="*/ 2653079 h 9494182"/>
                  <a:gd name="connsiteX19" fmla="*/ 4764275 w 9494182"/>
                  <a:gd name="connsiteY19" fmla="*/ 2648532 h 9494182"/>
                  <a:gd name="connsiteX20" fmla="*/ 4759345 w 9494182"/>
                  <a:gd name="connsiteY20" fmla="*/ 2616227 h 9494182"/>
                  <a:gd name="connsiteX21" fmla="*/ 4747090 w 9494182"/>
                  <a:gd name="connsiteY21" fmla="*/ 2373546 h 9494182"/>
                  <a:gd name="connsiteX22" fmla="*/ 7120636 w 9494182"/>
                  <a:gd name="connsiteY22" fmla="*/ 0 h 9494182"/>
                  <a:gd name="connsiteX0-1" fmla="*/ 7120636 w 9494182"/>
                  <a:gd name="connsiteY0-2" fmla="*/ 0 h 9494182"/>
                  <a:gd name="connsiteX1-3" fmla="*/ 9494182 w 9494182"/>
                  <a:gd name="connsiteY1-4" fmla="*/ 2373546 h 9494182"/>
                  <a:gd name="connsiteX2-5" fmla="*/ 7120636 w 9494182"/>
                  <a:gd name="connsiteY2-6" fmla="*/ 4747092 h 9494182"/>
                  <a:gd name="connsiteX3-7" fmla="*/ 7047910 w 9494182"/>
                  <a:gd name="connsiteY3-8" fmla="*/ 4743419 h 9494182"/>
                  <a:gd name="connsiteX4-9" fmla="*/ 6975886 w 9494182"/>
                  <a:gd name="connsiteY4-10" fmla="*/ 4772826 h 9494182"/>
                  <a:gd name="connsiteX5-11" fmla="*/ 4761886 w 9494182"/>
                  <a:gd name="connsiteY5-12" fmla="*/ 6986826 h 9494182"/>
                  <a:gd name="connsiteX6-13" fmla="*/ 4763935 w 9494182"/>
                  <a:gd name="connsiteY6-14" fmla="*/ 7027396 h 9494182"/>
                  <a:gd name="connsiteX7-15" fmla="*/ 4743419 w 9494182"/>
                  <a:gd name="connsiteY7-16" fmla="*/ 7047912 h 9494182"/>
                  <a:gd name="connsiteX8-17" fmla="*/ 4747091 w 9494182"/>
                  <a:gd name="connsiteY8-18" fmla="*/ 7120636 h 9494182"/>
                  <a:gd name="connsiteX9-19" fmla="*/ 2373545 w 9494182"/>
                  <a:gd name="connsiteY9-20" fmla="*/ 9494182 h 9494182"/>
                  <a:gd name="connsiteX10-21" fmla="*/ 0 w 9494182"/>
                  <a:gd name="connsiteY10-22" fmla="*/ 7120636 h 9494182"/>
                  <a:gd name="connsiteX11-23" fmla="*/ 2373545 w 9494182"/>
                  <a:gd name="connsiteY11-24" fmla="*/ 4747090 h 9494182"/>
                  <a:gd name="connsiteX12-25" fmla="*/ 2616227 w 9494182"/>
                  <a:gd name="connsiteY12-26" fmla="*/ 4759345 h 9494182"/>
                  <a:gd name="connsiteX13-27" fmla="*/ 2648532 w 9494182"/>
                  <a:gd name="connsiteY13-28" fmla="*/ 4764275 h 9494182"/>
                  <a:gd name="connsiteX14-29" fmla="*/ 2675382 w 9494182"/>
                  <a:gd name="connsiteY14-30" fmla="*/ 4737425 h 9494182"/>
                  <a:gd name="connsiteX15-31" fmla="*/ 2778329 w 9494182"/>
                  <a:gd name="connsiteY15-32" fmla="*/ 4732226 h 9494182"/>
                  <a:gd name="connsiteX16-33" fmla="*/ 4754529 w 9494182"/>
                  <a:gd name="connsiteY16-34" fmla="*/ 2756026 h 9494182"/>
                  <a:gd name="connsiteX17-35" fmla="*/ 4759728 w 9494182"/>
                  <a:gd name="connsiteY17-36" fmla="*/ 2653079 h 9494182"/>
                  <a:gd name="connsiteX18-37" fmla="*/ 4764275 w 9494182"/>
                  <a:gd name="connsiteY18-38" fmla="*/ 2648532 h 9494182"/>
                  <a:gd name="connsiteX19-39" fmla="*/ 4759345 w 9494182"/>
                  <a:gd name="connsiteY19-40" fmla="*/ 2616227 h 9494182"/>
                  <a:gd name="connsiteX20-41" fmla="*/ 4747090 w 9494182"/>
                  <a:gd name="connsiteY20-42" fmla="*/ 2373546 h 9494182"/>
                  <a:gd name="connsiteX21-43" fmla="*/ 7120636 w 9494182"/>
                  <a:gd name="connsiteY21-44" fmla="*/ 0 h 9494182"/>
                  <a:gd name="connsiteX0-45" fmla="*/ 7120636 w 9494182"/>
                  <a:gd name="connsiteY0-46" fmla="*/ 0 h 9494182"/>
                  <a:gd name="connsiteX1-47" fmla="*/ 9494182 w 9494182"/>
                  <a:gd name="connsiteY1-48" fmla="*/ 2373546 h 9494182"/>
                  <a:gd name="connsiteX2-49" fmla="*/ 7120636 w 9494182"/>
                  <a:gd name="connsiteY2-50" fmla="*/ 4747092 h 9494182"/>
                  <a:gd name="connsiteX3-51" fmla="*/ 6975886 w 9494182"/>
                  <a:gd name="connsiteY3-52" fmla="*/ 4772826 h 9494182"/>
                  <a:gd name="connsiteX4-53" fmla="*/ 4761886 w 9494182"/>
                  <a:gd name="connsiteY4-54" fmla="*/ 6986826 h 9494182"/>
                  <a:gd name="connsiteX5-55" fmla="*/ 4763935 w 9494182"/>
                  <a:gd name="connsiteY5-56" fmla="*/ 7027396 h 9494182"/>
                  <a:gd name="connsiteX6-57" fmla="*/ 4743419 w 9494182"/>
                  <a:gd name="connsiteY6-58" fmla="*/ 7047912 h 9494182"/>
                  <a:gd name="connsiteX7-59" fmla="*/ 4747091 w 9494182"/>
                  <a:gd name="connsiteY7-60" fmla="*/ 7120636 h 9494182"/>
                  <a:gd name="connsiteX8-61" fmla="*/ 2373545 w 9494182"/>
                  <a:gd name="connsiteY8-62" fmla="*/ 9494182 h 9494182"/>
                  <a:gd name="connsiteX9-63" fmla="*/ 0 w 9494182"/>
                  <a:gd name="connsiteY9-64" fmla="*/ 7120636 h 9494182"/>
                  <a:gd name="connsiteX10-65" fmla="*/ 2373545 w 9494182"/>
                  <a:gd name="connsiteY10-66" fmla="*/ 4747090 h 9494182"/>
                  <a:gd name="connsiteX11-67" fmla="*/ 2616227 w 9494182"/>
                  <a:gd name="connsiteY11-68" fmla="*/ 4759345 h 9494182"/>
                  <a:gd name="connsiteX12-69" fmla="*/ 2648532 w 9494182"/>
                  <a:gd name="connsiteY12-70" fmla="*/ 4764275 h 9494182"/>
                  <a:gd name="connsiteX13-71" fmla="*/ 2675382 w 9494182"/>
                  <a:gd name="connsiteY13-72" fmla="*/ 4737425 h 9494182"/>
                  <a:gd name="connsiteX14-73" fmla="*/ 2778329 w 9494182"/>
                  <a:gd name="connsiteY14-74" fmla="*/ 4732226 h 9494182"/>
                  <a:gd name="connsiteX15-75" fmla="*/ 4754529 w 9494182"/>
                  <a:gd name="connsiteY15-76" fmla="*/ 2756026 h 9494182"/>
                  <a:gd name="connsiteX16-77" fmla="*/ 4759728 w 9494182"/>
                  <a:gd name="connsiteY16-78" fmla="*/ 2653079 h 9494182"/>
                  <a:gd name="connsiteX17-79" fmla="*/ 4764275 w 9494182"/>
                  <a:gd name="connsiteY17-80" fmla="*/ 2648532 h 9494182"/>
                  <a:gd name="connsiteX18-81" fmla="*/ 4759345 w 9494182"/>
                  <a:gd name="connsiteY18-82" fmla="*/ 2616227 h 9494182"/>
                  <a:gd name="connsiteX19-83" fmla="*/ 4747090 w 9494182"/>
                  <a:gd name="connsiteY19-84" fmla="*/ 2373546 h 9494182"/>
                  <a:gd name="connsiteX20-85" fmla="*/ 7120636 w 9494182"/>
                  <a:gd name="connsiteY20-86" fmla="*/ 0 h 9494182"/>
                  <a:gd name="connsiteX0-87" fmla="*/ 7120636 w 9494182"/>
                  <a:gd name="connsiteY0-88" fmla="*/ 0 h 9494182"/>
                  <a:gd name="connsiteX1-89" fmla="*/ 9494182 w 9494182"/>
                  <a:gd name="connsiteY1-90" fmla="*/ 2373546 h 9494182"/>
                  <a:gd name="connsiteX2-91" fmla="*/ 7120636 w 9494182"/>
                  <a:gd name="connsiteY2-92" fmla="*/ 4747092 h 9494182"/>
                  <a:gd name="connsiteX3-93" fmla="*/ 6975886 w 9494182"/>
                  <a:gd name="connsiteY3-94" fmla="*/ 4772826 h 9494182"/>
                  <a:gd name="connsiteX4-95" fmla="*/ 4761886 w 9494182"/>
                  <a:gd name="connsiteY4-96" fmla="*/ 6986826 h 9494182"/>
                  <a:gd name="connsiteX5-97" fmla="*/ 4763935 w 9494182"/>
                  <a:gd name="connsiteY5-98" fmla="*/ 7027396 h 9494182"/>
                  <a:gd name="connsiteX6-99" fmla="*/ 4743419 w 9494182"/>
                  <a:gd name="connsiteY6-100" fmla="*/ 7047912 h 9494182"/>
                  <a:gd name="connsiteX7-101" fmla="*/ 4747091 w 9494182"/>
                  <a:gd name="connsiteY7-102" fmla="*/ 7120636 h 9494182"/>
                  <a:gd name="connsiteX8-103" fmla="*/ 2373545 w 9494182"/>
                  <a:gd name="connsiteY8-104" fmla="*/ 9494182 h 9494182"/>
                  <a:gd name="connsiteX9-105" fmla="*/ 0 w 9494182"/>
                  <a:gd name="connsiteY9-106" fmla="*/ 7120636 h 9494182"/>
                  <a:gd name="connsiteX10-107" fmla="*/ 2373545 w 9494182"/>
                  <a:gd name="connsiteY10-108" fmla="*/ 4747090 h 9494182"/>
                  <a:gd name="connsiteX11-109" fmla="*/ 2616227 w 9494182"/>
                  <a:gd name="connsiteY11-110" fmla="*/ 4759345 h 9494182"/>
                  <a:gd name="connsiteX12-111" fmla="*/ 2648532 w 9494182"/>
                  <a:gd name="connsiteY12-112" fmla="*/ 4764275 h 9494182"/>
                  <a:gd name="connsiteX13-113" fmla="*/ 2778329 w 9494182"/>
                  <a:gd name="connsiteY13-114" fmla="*/ 4732226 h 9494182"/>
                  <a:gd name="connsiteX14-115" fmla="*/ 4754529 w 9494182"/>
                  <a:gd name="connsiteY14-116" fmla="*/ 2756026 h 9494182"/>
                  <a:gd name="connsiteX15-117" fmla="*/ 4759728 w 9494182"/>
                  <a:gd name="connsiteY15-118" fmla="*/ 2653079 h 9494182"/>
                  <a:gd name="connsiteX16-119" fmla="*/ 4764275 w 9494182"/>
                  <a:gd name="connsiteY16-120" fmla="*/ 2648532 h 9494182"/>
                  <a:gd name="connsiteX17-121" fmla="*/ 4759345 w 9494182"/>
                  <a:gd name="connsiteY17-122" fmla="*/ 2616227 h 9494182"/>
                  <a:gd name="connsiteX18-123" fmla="*/ 4747090 w 9494182"/>
                  <a:gd name="connsiteY18-124" fmla="*/ 2373546 h 9494182"/>
                  <a:gd name="connsiteX19-125" fmla="*/ 7120636 w 9494182"/>
                  <a:gd name="connsiteY19-126" fmla="*/ 0 h 9494182"/>
                  <a:gd name="connsiteX0-127" fmla="*/ 7120636 w 9494182"/>
                  <a:gd name="connsiteY0-128" fmla="*/ 0 h 9494182"/>
                  <a:gd name="connsiteX1-129" fmla="*/ 9494182 w 9494182"/>
                  <a:gd name="connsiteY1-130" fmla="*/ 2373546 h 9494182"/>
                  <a:gd name="connsiteX2-131" fmla="*/ 7120636 w 9494182"/>
                  <a:gd name="connsiteY2-132" fmla="*/ 4747092 h 9494182"/>
                  <a:gd name="connsiteX3-133" fmla="*/ 6975886 w 9494182"/>
                  <a:gd name="connsiteY3-134" fmla="*/ 4772826 h 9494182"/>
                  <a:gd name="connsiteX4-135" fmla="*/ 4761886 w 9494182"/>
                  <a:gd name="connsiteY4-136" fmla="*/ 6986826 h 9494182"/>
                  <a:gd name="connsiteX5-137" fmla="*/ 4763935 w 9494182"/>
                  <a:gd name="connsiteY5-138" fmla="*/ 7027396 h 9494182"/>
                  <a:gd name="connsiteX6-139" fmla="*/ 4743419 w 9494182"/>
                  <a:gd name="connsiteY6-140" fmla="*/ 7047912 h 9494182"/>
                  <a:gd name="connsiteX7-141" fmla="*/ 4747091 w 9494182"/>
                  <a:gd name="connsiteY7-142" fmla="*/ 7120636 h 9494182"/>
                  <a:gd name="connsiteX8-143" fmla="*/ 2373545 w 9494182"/>
                  <a:gd name="connsiteY8-144" fmla="*/ 9494182 h 9494182"/>
                  <a:gd name="connsiteX9-145" fmla="*/ 0 w 9494182"/>
                  <a:gd name="connsiteY9-146" fmla="*/ 7120636 h 9494182"/>
                  <a:gd name="connsiteX10-147" fmla="*/ 2373545 w 9494182"/>
                  <a:gd name="connsiteY10-148" fmla="*/ 4747090 h 9494182"/>
                  <a:gd name="connsiteX11-149" fmla="*/ 2616227 w 9494182"/>
                  <a:gd name="connsiteY11-150" fmla="*/ 4759345 h 9494182"/>
                  <a:gd name="connsiteX12-151" fmla="*/ 2778329 w 9494182"/>
                  <a:gd name="connsiteY12-152" fmla="*/ 4732226 h 9494182"/>
                  <a:gd name="connsiteX13-153" fmla="*/ 4754529 w 9494182"/>
                  <a:gd name="connsiteY13-154" fmla="*/ 2756026 h 9494182"/>
                  <a:gd name="connsiteX14-155" fmla="*/ 4759728 w 9494182"/>
                  <a:gd name="connsiteY14-156" fmla="*/ 2653079 h 9494182"/>
                  <a:gd name="connsiteX15-157" fmla="*/ 4764275 w 9494182"/>
                  <a:gd name="connsiteY15-158" fmla="*/ 2648532 h 9494182"/>
                  <a:gd name="connsiteX16-159" fmla="*/ 4759345 w 9494182"/>
                  <a:gd name="connsiteY16-160" fmla="*/ 2616227 h 9494182"/>
                  <a:gd name="connsiteX17-161" fmla="*/ 4747090 w 9494182"/>
                  <a:gd name="connsiteY17-162" fmla="*/ 2373546 h 9494182"/>
                  <a:gd name="connsiteX18-163" fmla="*/ 7120636 w 9494182"/>
                  <a:gd name="connsiteY18-164" fmla="*/ 0 h 9494182"/>
                  <a:gd name="connsiteX0-165" fmla="*/ 7120636 w 9494182"/>
                  <a:gd name="connsiteY0-166" fmla="*/ 0 h 9494182"/>
                  <a:gd name="connsiteX1-167" fmla="*/ 9494182 w 9494182"/>
                  <a:gd name="connsiteY1-168" fmla="*/ 2373546 h 9494182"/>
                  <a:gd name="connsiteX2-169" fmla="*/ 7120636 w 9494182"/>
                  <a:gd name="connsiteY2-170" fmla="*/ 4747092 h 9494182"/>
                  <a:gd name="connsiteX3-171" fmla="*/ 6975886 w 9494182"/>
                  <a:gd name="connsiteY3-172" fmla="*/ 4772826 h 9494182"/>
                  <a:gd name="connsiteX4-173" fmla="*/ 4761886 w 9494182"/>
                  <a:gd name="connsiteY4-174" fmla="*/ 6986826 h 9494182"/>
                  <a:gd name="connsiteX5-175" fmla="*/ 4763935 w 9494182"/>
                  <a:gd name="connsiteY5-176" fmla="*/ 7027396 h 9494182"/>
                  <a:gd name="connsiteX6-177" fmla="*/ 4747091 w 9494182"/>
                  <a:gd name="connsiteY6-178" fmla="*/ 7120636 h 9494182"/>
                  <a:gd name="connsiteX7-179" fmla="*/ 2373545 w 9494182"/>
                  <a:gd name="connsiteY7-180" fmla="*/ 9494182 h 9494182"/>
                  <a:gd name="connsiteX8-181" fmla="*/ 0 w 9494182"/>
                  <a:gd name="connsiteY8-182" fmla="*/ 7120636 h 9494182"/>
                  <a:gd name="connsiteX9-183" fmla="*/ 2373545 w 9494182"/>
                  <a:gd name="connsiteY9-184" fmla="*/ 4747090 h 9494182"/>
                  <a:gd name="connsiteX10-185" fmla="*/ 2616227 w 9494182"/>
                  <a:gd name="connsiteY10-186" fmla="*/ 4759345 h 9494182"/>
                  <a:gd name="connsiteX11-187" fmla="*/ 2778329 w 9494182"/>
                  <a:gd name="connsiteY11-188" fmla="*/ 4732226 h 9494182"/>
                  <a:gd name="connsiteX12-189" fmla="*/ 4754529 w 9494182"/>
                  <a:gd name="connsiteY12-190" fmla="*/ 2756026 h 9494182"/>
                  <a:gd name="connsiteX13-191" fmla="*/ 4759728 w 9494182"/>
                  <a:gd name="connsiteY13-192" fmla="*/ 2653079 h 9494182"/>
                  <a:gd name="connsiteX14-193" fmla="*/ 4764275 w 9494182"/>
                  <a:gd name="connsiteY14-194" fmla="*/ 2648532 h 9494182"/>
                  <a:gd name="connsiteX15-195" fmla="*/ 4759345 w 9494182"/>
                  <a:gd name="connsiteY15-196" fmla="*/ 2616227 h 9494182"/>
                  <a:gd name="connsiteX16-197" fmla="*/ 4747090 w 9494182"/>
                  <a:gd name="connsiteY16-198" fmla="*/ 2373546 h 9494182"/>
                  <a:gd name="connsiteX17-199" fmla="*/ 7120636 w 9494182"/>
                  <a:gd name="connsiteY17-200" fmla="*/ 0 h 9494182"/>
                  <a:gd name="connsiteX0-201" fmla="*/ 7120636 w 9494182"/>
                  <a:gd name="connsiteY0-202" fmla="*/ 0 h 9494182"/>
                  <a:gd name="connsiteX1-203" fmla="*/ 9494182 w 9494182"/>
                  <a:gd name="connsiteY1-204" fmla="*/ 2373546 h 9494182"/>
                  <a:gd name="connsiteX2-205" fmla="*/ 7120636 w 9494182"/>
                  <a:gd name="connsiteY2-206" fmla="*/ 4747092 h 9494182"/>
                  <a:gd name="connsiteX3-207" fmla="*/ 6975886 w 9494182"/>
                  <a:gd name="connsiteY3-208" fmla="*/ 4772826 h 9494182"/>
                  <a:gd name="connsiteX4-209" fmla="*/ 4761886 w 9494182"/>
                  <a:gd name="connsiteY4-210" fmla="*/ 6986826 h 9494182"/>
                  <a:gd name="connsiteX5-211" fmla="*/ 4747091 w 9494182"/>
                  <a:gd name="connsiteY5-212" fmla="*/ 7120636 h 9494182"/>
                  <a:gd name="connsiteX6-213" fmla="*/ 2373545 w 9494182"/>
                  <a:gd name="connsiteY6-214" fmla="*/ 9494182 h 9494182"/>
                  <a:gd name="connsiteX7-215" fmla="*/ 0 w 9494182"/>
                  <a:gd name="connsiteY7-216" fmla="*/ 7120636 h 9494182"/>
                  <a:gd name="connsiteX8-217" fmla="*/ 2373545 w 9494182"/>
                  <a:gd name="connsiteY8-218" fmla="*/ 4747090 h 9494182"/>
                  <a:gd name="connsiteX9-219" fmla="*/ 2616227 w 9494182"/>
                  <a:gd name="connsiteY9-220" fmla="*/ 4759345 h 9494182"/>
                  <a:gd name="connsiteX10-221" fmla="*/ 2778329 w 9494182"/>
                  <a:gd name="connsiteY10-222" fmla="*/ 4732226 h 9494182"/>
                  <a:gd name="connsiteX11-223" fmla="*/ 4754529 w 9494182"/>
                  <a:gd name="connsiteY11-224" fmla="*/ 2756026 h 9494182"/>
                  <a:gd name="connsiteX12-225" fmla="*/ 4759728 w 9494182"/>
                  <a:gd name="connsiteY12-226" fmla="*/ 2653079 h 9494182"/>
                  <a:gd name="connsiteX13-227" fmla="*/ 4764275 w 9494182"/>
                  <a:gd name="connsiteY13-228" fmla="*/ 2648532 h 9494182"/>
                  <a:gd name="connsiteX14-229" fmla="*/ 4759345 w 9494182"/>
                  <a:gd name="connsiteY14-230" fmla="*/ 2616227 h 9494182"/>
                  <a:gd name="connsiteX15-231" fmla="*/ 4747090 w 9494182"/>
                  <a:gd name="connsiteY15-232" fmla="*/ 2373546 h 9494182"/>
                  <a:gd name="connsiteX16-233" fmla="*/ 7120636 w 9494182"/>
                  <a:gd name="connsiteY16-234" fmla="*/ 0 h 9494182"/>
                  <a:gd name="connsiteX0-235" fmla="*/ 7120636 w 9494182"/>
                  <a:gd name="connsiteY0-236" fmla="*/ 0 h 9494182"/>
                  <a:gd name="connsiteX1-237" fmla="*/ 9494182 w 9494182"/>
                  <a:gd name="connsiteY1-238" fmla="*/ 2373546 h 9494182"/>
                  <a:gd name="connsiteX2-239" fmla="*/ 7120636 w 9494182"/>
                  <a:gd name="connsiteY2-240" fmla="*/ 4747092 h 9494182"/>
                  <a:gd name="connsiteX3-241" fmla="*/ 6975886 w 9494182"/>
                  <a:gd name="connsiteY3-242" fmla="*/ 4772826 h 9494182"/>
                  <a:gd name="connsiteX4-243" fmla="*/ 4761886 w 9494182"/>
                  <a:gd name="connsiteY4-244" fmla="*/ 6986826 h 9494182"/>
                  <a:gd name="connsiteX5-245" fmla="*/ 4747091 w 9494182"/>
                  <a:gd name="connsiteY5-246" fmla="*/ 7120636 h 9494182"/>
                  <a:gd name="connsiteX6-247" fmla="*/ 2373545 w 9494182"/>
                  <a:gd name="connsiteY6-248" fmla="*/ 9494182 h 9494182"/>
                  <a:gd name="connsiteX7-249" fmla="*/ 0 w 9494182"/>
                  <a:gd name="connsiteY7-250" fmla="*/ 7120636 h 9494182"/>
                  <a:gd name="connsiteX8-251" fmla="*/ 2373545 w 9494182"/>
                  <a:gd name="connsiteY8-252" fmla="*/ 4747090 h 9494182"/>
                  <a:gd name="connsiteX9-253" fmla="*/ 2616227 w 9494182"/>
                  <a:gd name="connsiteY9-254" fmla="*/ 4759345 h 9494182"/>
                  <a:gd name="connsiteX10-255" fmla="*/ 2778329 w 9494182"/>
                  <a:gd name="connsiteY10-256" fmla="*/ 4732226 h 9494182"/>
                  <a:gd name="connsiteX11-257" fmla="*/ 4754529 w 9494182"/>
                  <a:gd name="connsiteY11-258" fmla="*/ 2756026 h 9494182"/>
                  <a:gd name="connsiteX12-259" fmla="*/ 4759728 w 9494182"/>
                  <a:gd name="connsiteY12-260" fmla="*/ 2653079 h 9494182"/>
                  <a:gd name="connsiteX13-261" fmla="*/ 4764275 w 9494182"/>
                  <a:gd name="connsiteY13-262" fmla="*/ 2648532 h 9494182"/>
                  <a:gd name="connsiteX14-263" fmla="*/ 4747090 w 9494182"/>
                  <a:gd name="connsiteY14-264" fmla="*/ 2373546 h 9494182"/>
                  <a:gd name="connsiteX15-265" fmla="*/ 7120636 w 9494182"/>
                  <a:gd name="connsiteY15-266" fmla="*/ 0 h 9494182"/>
                  <a:gd name="connsiteX0-267" fmla="*/ 7120636 w 9494182"/>
                  <a:gd name="connsiteY0-268" fmla="*/ 0 h 9494182"/>
                  <a:gd name="connsiteX1-269" fmla="*/ 9494182 w 9494182"/>
                  <a:gd name="connsiteY1-270" fmla="*/ 2373546 h 9494182"/>
                  <a:gd name="connsiteX2-271" fmla="*/ 7120636 w 9494182"/>
                  <a:gd name="connsiteY2-272" fmla="*/ 4747092 h 9494182"/>
                  <a:gd name="connsiteX3-273" fmla="*/ 6975886 w 9494182"/>
                  <a:gd name="connsiteY3-274" fmla="*/ 4772826 h 9494182"/>
                  <a:gd name="connsiteX4-275" fmla="*/ 4761886 w 9494182"/>
                  <a:gd name="connsiteY4-276" fmla="*/ 6986826 h 9494182"/>
                  <a:gd name="connsiteX5-277" fmla="*/ 4747091 w 9494182"/>
                  <a:gd name="connsiteY5-278" fmla="*/ 7120636 h 9494182"/>
                  <a:gd name="connsiteX6-279" fmla="*/ 2373545 w 9494182"/>
                  <a:gd name="connsiteY6-280" fmla="*/ 9494182 h 9494182"/>
                  <a:gd name="connsiteX7-281" fmla="*/ 0 w 9494182"/>
                  <a:gd name="connsiteY7-282" fmla="*/ 7120636 h 9494182"/>
                  <a:gd name="connsiteX8-283" fmla="*/ 2373545 w 9494182"/>
                  <a:gd name="connsiteY8-284" fmla="*/ 4747090 h 9494182"/>
                  <a:gd name="connsiteX9-285" fmla="*/ 2616227 w 9494182"/>
                  <a:gd name="connsiteY9-286" fmla="*/ 4759345 h 9494182"/>
                  <a:gd name="connsiteX10-287" fmla="*/ 2778329 w 9494182"/>
                  <a:gd name="connsiteY10-288" fmla="*/ 4732226 h 9494182"/>
                  <a:gd name="connsiteX11-289" fmla="*/ 4754529 w 9494182"/>
                  <a:gd name="connsiteY11-290" fmla="*/ 2756026 h 9494182"/>
                  <a:gd name="connsiteX12-291" fmla="*/ 4759728 w 9494182"/>
                  <a:gd name="connsiteY12-292" fmla="*/ 2653079 h 9494182"/>
                  <a:gd name="connsiteX13-293" fmla="*/ 4747090 w 9494182"/>
                  <a:gd name="connsiteY13-294" fmla="*/ 2373546 h 9494182"/>
                  <a:gd name="connsiteX14-295" fmla="*/ 7120636 w 9494182"/>
                  <a:gd name="connsiteY14-296" fmla="*/ 0 h 9494182"/>
                  <a:gd name="connsiteX0-297" fmla="*/ 7120636 w 9494182"/>
                  <a:gd name="connsiteY0-298" fmla="*/ 0 h 9494182"/>
                  <a:gd name="connsiteX1-299" fmla="*/ 9494182 w 9494182"/>
                  <a:gd name="connsiteY1-300" fmla="*/ 2373546 h 9494182"/>
                  <a:gd name="connsiteX2-301" fmla="*/ 7120636 w 9494182"/>
                  <a:gd name="connsiteY2-302" fmla="*/ 4747092 h 9494182"/>
                  <a:gd name="connsiteX3-303" fmla="*/ 6975886 w 9494182"/>
                  <a:gd name="connsiteY3-304" fmla="*/ 4772826 h 9494182"/>
                  <a:gd name="connsiteX4-305" fmla="*/ 4761886 w 9494182"/>
                  <a:gd name="connsiteY4-306" fmla="*/ 6986826 h 9494182"/>
                  <a:gd name="connsiteX5-307" fmla="*/ 4747091 w 9494182"/>
                  <a:gd name="connsiteY5-308" fmla="*/ 7120636 h 9494182"/>
                  <a:gd name="connsiteX6-309" fmla="*/ 2373545 w 9494182"/>
                  <a:gd name="connsiteY6-310" fmla="*/ 9494182 h 9494182"/>
                  <a:gd name="connsiteX7-311" fmla="*/ 0 w 9494182"/>
                  <a:gd name="connsiteY7-312" fmla="*/ 7120636 h 9494182"/>
                  <a:gd name="connsiteX8-313" fmla="*/ 2373545 w 9494182"/>
                  <a:gd name="connsiteY8-314" fmla="*/ 4747090 h 9494182"/>
                  <a:gd name="connsiteX9-315" fmla="*/ 2616227 w 9494182"/>
                  <a:gd name="connsiteY9-316" fmla="*/ 4759345 h 9494182"/>
                  <a:gd name="connsiteX10-317" fmla="*/ 2778329 w 9494182"/>
                  <a:gd name="connsiteY10-318" fmla="*/ 4732226 h 9494182"/>
                  <a:gd name="connsiteX11-319" fmla="*/ 4754529 w 9494182"/>
                  <a:gd name="connsiteY11-320" fmla="*/ 2756026 h 9494182"/>
                  <a:gd name="connsiteX12-321" fmla="*/ 4747090 w 9494182"/>
                  <a:gd name="connsiteY12-322" fmla="*/ 2373546 h 9494182"/>
                  <a:gd name="connsiteX13-323" fmla="*/ 7120636 w 9494182"/>
                  <a:gd name="connsiteY13-324" fmla="*/ 0 h 9494182"/>
                  <a:gd name="connsiteX0-325" fmla="*/ 7120636 w 9494182"/>
                  <a:gd name="connsiteY0-326" fmla="*/ 0 h 9494182"/>
                  <a:gd name="connsiteX1-327" fmla="*/ 9494182 w 9494182"/>
                  <a:gd name="connsiteY1-328" fmla="*/ 2373546 h 9494182"/>
                  <a:gd name="connsiteX2-329" fmla="*/ 7120636 w 9494182"/>
                  <a:gd name="connsiteY2-330" fmla="*/ 4747092 h 9494182"/>
                  <a:gd name="connsiteX3-331" fmla="*/ 6975886 w 9494182"/>
                  <a:gd name="connsiteY3-332" fmla="*/ 4772826 h 9494182"/>
                  <a:gd name="connsiteX4-333" fmla="*/ 4761886 w 9494182"/>
                  <a:gd name="connsiteY4-334" fmla="*/ 6986826 h 9494182"/>
                  <a:gd name="connsiteX5-335" fmla="*/ 4747091 w 9494182"/>
                  <a:gd name="connsiteY5-336" fmla="*/ 7120636 h 9494182"/>
                  <a:gd name="connsiteX6-337" fmla="*/ 2373545 w 9494182"/>
                  <a:gd name="connsiteY6-338" fmla="*/ 9494182 h 9494182"/>
                  <a:gd name="connsiteX7-339" fmla="*/ 0 w 9494182"/>
                  <a:gd name="connsiteY7-340" fmla="*/ 7120636 h 9494182"/>
                  <a:gd name="connsiteX8-341" fmla="*/ 2373545 w 9494182"/>
                  <a:gd name="connsiteY8-342" fmla="*/ 4747090 h 9494182"/>
                  <a:gd name="connsiteX9-343" fmla="*/ 2616227 w 9494182"/>
                  <a:gd name="connsiteY9-344" fmla="*/ 4759345 h 9494182"/>
                  <a:gd name="connsiteX10-345" fmla="*/ 2778329 w 9494182"/>
                  <a:gd name="connsiteY10-346" fmla="*/ 4732226 h 9494182"/>
                  <a:gd name="connsiteX11-347" fmla="*/ 4754529 w 9494182"/>
                  <a:gd name="connsiteY11-348" fmla="*/ 2756026 h 9494182"/>
                  <a:gd name="connsiteX12-349" fmla="*/ 4747090 w 9494182"/>
                  <a:gd name="connsiteY12-350" fmla="*/ 2373546 h 9494182"/>
                  <a:gd name="connsiteX13-351" fmla="*/ 7120636 w 9494182"/>
                  <a:gd name="connsiteY13-352" fmla="*/ 0 h 9494182"/>
                  <a:gd name="connsiteX0-353" fmla="*/ 7120636 w 9494182"/>
                  <a:gd name="connsiteY0-354" fmla="*/ 0 h 9494182"/>
                  <a:gd name="connsiteX1-355" fmla="*/ 9494182 w 9494182"/>
                  <a:gd name="connsiteY1-356" fmla="*/ 2373546 h 9494182"/>
                  <a:gd name="connsiteX2-357" fmla="*/ 7120636 w 9494182"/>
                  <a:gd name="connsiteY2-358" fmla="*/ 4747092 h 9494182"/>
                  <a:gd name="connsiteX3-359" fmla="*/ 6975886 w 9494182"/>
                  <a:gd name="connsiteY3-360" fmla="*/ 4772826 h 9494182"/>
                  <a:gd name="connsiteX4-361" fmla="*/ 4761886 w 9494182"/>
                  <a:gd name="connsiteY4-362" fmla="*/ 6986826 h 9494182"/>
                  <a:gd name="connsiteX5-363" fmla="*/ 4747091 w 9494182"/>
                  <a:gd name="connsiteY5-364" fmla="*/ 7120636 h 9494182"/>
                  <a:gd name="connsiteX6-365" fmla="*/ 2373545 w 9494182"/>
                  <a:gd name="connsiteY6-366" fmla="*/ 9494182 h 9494182"/>
                  <a:gd name="connsiteX7-367" fmla="*/ 0 w 9494182"/>
                  <a:gd name="connsiteY7-368" fmla="*/ 7120636 h 9494182"/>
                  <a:gd name="connsiteX8-369" fmla="*/ 2373545 w 9494182"/>
                  <a:gd name="connsiteY8-370" fmla="*/ 4747090 h 9494182"/>
                  <a:gd name="connsiteX9-371" fmla="*/ 2616227 w 9494182"/>
                  <a:gd name="connsiteY9-372" fmla="*/ 4759345 h 9494182"/>
                  <a:gd name="connsiteX10-373" fmla="*/ 2778329 w 9494182"/>
                  <a:gd name="connsiteY10-374" fmla="*/ 4732226 h 9494182"/>
                  <a:gd name="connsiteX11-375" fmla="*/ 4741829 w 9494182"/>
                  <a:gd name="connsiteY11-376" fmla="*/ 2756026 h 9494182"/>
                  <a:gd name="connsiteX12-377" fmla="*/ 4747090 w 9494182"/>
                  <a:gd name="connsiteY12-378" fmla="*/ 2373546 h 9494182"/>
                  <a:gd name="connsiteX13-379" fmla="*/ 7120636 w 9494182"/>
                  <a:gd name="connsiteY13-380" fmla="*/ 0 h 9494182"/>
                  <a:gd name="connsiteX0-381" fmla="*/ 7120636 w 9494182"/>
                  <a:gd name="connsiteY0-382" fmla="*/ 0 h 9494182"/>
                  <a:gd name="connsiteX1-383" fmla="*/ 9494182 w 9494182"/>
                  <a:gd name="connsiteY1-384" fmla="*/ 2373546 h 9494182"/>
                  <a:gd name="connsiteX2-385" fmla="*/ 7120636 w 9494182"/>
                  <a:gd name="connsiteY2-386" fmla="*/ 4747092 h 9494182"/>
                  <a:gd name="connsiteX3-387" fmla="*/ 6975886 w 9494182"/>
                  <a:gd name="connsiteY3-388" fmla="*/ 4772826 h 9494182"/>
                  <a:gd name="connsiteX4-389" fmla="*/ 4761886 w 9494182"/>
                  <a:gd name="connsiteY4-390" fmla="*/ 6986826 h 9494182"/>
                  <a:gd name="connsiteX5-391" fmla="*/ 4747091 w 9494182"/>
                  <a:gd name="connsiteY5-392" fmla="*/ 7120636 h 9494182"/>
                  <a:gd name="connsiteX6-393" fmla="*/ 2373545 w 9494182"/>
                  <a:gd name="connsiteY6-394" fmla="*/ 9494182 h 9494182"/>
                  <a:gd name="connsiteX7-395" fmla="*/ 0 w 9494182"/>
                  <a:gd name="connsiteY7-396" fmla="*/ 7120636 h 9494182"/>
                  <a:gd name="connsiteX8-397" fmla="*/ 2373545 w 9494182"/>
                  <a:gd name="connsiteY8-398" fmla="*/ 4747090 h 9494182"/>
                  <a:gd name="connsiteX9-399" fmla="*/ 2616227 w 9494182"/>
                  <a:gd name="connsiteY9-400" fmla="*/ 4759345 h 9494182"/>
                  <a:gd name="connsiteX10-401" fmla="*/ 2778329 w 9494182"/>
                  <a:gd name="connsiteY10-402" fmla="*/ 4732226 h 9494182"/>
                  <a:gd name="connsiteX11-403" fmla="*/ 4741829 w 9494182"/>
                  <a:gd name="connsiteY11-404" fmla="*/ 2756026 h 9494182"/>
                  <a:gd name="connsiteX12-405" fmla="*/ 4747090 w 9494182"/>
                  <a:gd name="connsiteY12-406" fmla="*/ 2373546 h 9494182"/>
                  <a:gd name="connsiteX13-407" fmla="*/ 7120636 w 9494182"/>
                  <a:gd name="connsiteY13-408" fmla="*/ 0 h 9494182"/>
                  <a:gd name="connsiteX0-409" fmla="*/ 7120636 w 9494182"/>
                  <a:gd name="connsiteY0-410" fmla="*/ 0 h 9494182"/>
                  <a:gd name="connsiteX1-411" fmla="*/ 9494182 w 9494182"/>
                  <a:gd name="connsiteY1-412" fmla="*/ 2373546 h 9494182"/>
                  <a:gd name="connsiteX2-413" fmla="*/ 7120636 w 9494182"/>
                  <a:gd name="connsiteY2-414" fmla="*/ 4747092 h 9494182"/>
                  <a:gd name="connsiteX3-415" fmla="*/ 6975886 w 9494182"/>
                  <a:gd name="connsiteY3-416" fmla="*/ 4772826 h 9494182"/>
                  <a:gd name="connsiteX4-417" fmla="*/ 4761886 w 9494182"/>
                  <a:gd name="connsiteY4-418" fmla="*/ 6986826 h 9494182"/>
                  <a:gd name="connsiteX5-419" fmla="*/ 4747091 w 9494182"/>
                  <a:gd name="connsiteY5-420" fmla="*/ 7120636 h 9494182"/>
                  <a:gd name="connsiteX6-421" fmla="*/ 2373545 w 9494182"/>
                  <a:gd name="connsiteY6-422" fmla="*/ 9494182 h 9494182"/>
                  <a:gd name="connsiteX7-423" fmla="*/ 0 w 9494182"/>
                  <a:gd name="connsiteY7-424" fmla="*/ 7120636 h 9494182"/>
                  <a:gd name="connsiteX8-425" fmla="*/ 2373545 w 9494182"/>
                  <a:gd name="connsiteY8-426" fmla="*/ 4747090 h 9494182"/>
                  <a:gd name="connsiteX9-427" fmla="*/ 2616227 w 9494182"/>
                  <a:gd name="connsiteY9-428" fmla="*/ 4759345 h 9494182"/>
                  <a:gd name="connsiteX10-429" fmla="*/ 2778329 w 9494182"/>
                  <a:gd name="connsiteY10-430" fmla="*/ 4732226 h 9494182"/>
                  <a:gd name="connsiteX11-431" fmla="*/ 4741829 w 9494182"/>
                  <a:gd name="connsiteY11-432" fmla="*/ 2756026 h 9494182"/>
                  <a:gd name="connsiteX12-433" fmla="*/ 4747090 w 9494182"/>
                  <a:gd name="connsiteY12-434" fmla="*/ 2373546 h 9494182"/>
                  <a:gd name="connsiteX13-435" fmla="*/ 7120636 w 9494182"/>
                  <a:gd name="connsiteY13-436" fmla="*/ 0 h 9494182"/>
                  <a:gd name="connsiteX0-437" fmla="*/ 7120636 w 9494182"/>
                  <a:gd name="connsiteY0-438" fmla="*/ 0 h 9494182"/>
                  <a:gd name="connsiteX1-439" fmla="*/ 9494182 w 9494182"/>
                  <a:gd name="connsiteY1-440" fmla="*/ 2373546 h 9494182"/>
                  <a:gd name="connsiteX2-441" fmla="*/ 7120636 w 9494182"/>
                  <a:gd name="connsiteY2-442" fmla="*/ 4772492 h 9494182"/>
                  <a:gd name="connsiteX3-443" fmla="*/ 6975886 w 9494182"/>
                  <a:gd name="connsiteY3-444" fmla="*/ 4772826 h 9494182"/>
                  <a:gd name="connsiteX4-445" fmla="*/ 4761886 w 9494182"/>
                  <a:gd name="connsiteY4-446" fmla="*/ 6986826 h 9494182"/>
                  <a:gd name="connsiteX5-447" fmla="*/ 4747091 w 9494182"/>
                  <a:gd name="connsiteY5-448" fmla="*/ 7120636 h 9494182"/>
                  <a:gd name="connsiteX6-449" fmla="*/ 2373545 w 9494182"/>
                  <a:gd name="connsiteY6-450" fmla="*/ 9494182 h 9494182"/>
                  <a:gd name="connsiteX7-451" fmla="*/ 0 w 9494182"/>
                  <a:gd name="connsiteY7-452" fmla="*/ 7120636 h 9494182"/>
                  <a:gd name="connsiteX8-453" fmla="*/ 2373545 w 9494182"/>
                  <a:gd name="connsiteY8-454" fmla="*/ 4747090 h 9494182"/>
                  <a:gd name="connsiteX9-455" fmla="*/ 2616227 w 9494182"/>
                  <a:gd name="connsiteY9-456" fmla="*/ 4759345 h 9494182"/>
                  <a:gd name="connsiteX10-457" fmla="*/ 2778329 w 9494182"/>
                  <a:gd name="connsiteY10-458" fmla="*/ 4732226 h 9494182"/>
                  <a:gd name="connsiteX11-459" fmla="*/ 4741829 w 9494182"/>
                  <a:gd name="connsiteY11-460" fmla="*/ 2756026 h 9494182"/>
                  <a:gd name="connsiteX12-461" fmla="*/ 4747090 w 9494182"/>
                  <a:gd name="connsiteY12-462" fmla="*/ 2373546 h 9494182"/>
                  <a:gd name="connsiteX13-463" fmla="*/ 7120636 w 9494182"/>
                  <a:gd name="connsiteY13-464" fmla="*/ 0 h 9494182"/>
                  <a:gd name="connsiteX0-465" fmla="*/ 7120636 w 9494182"/>
                  <a:gd name="connsiteY0-466" fmla="*/ 0 h 9494182"/>
                  <a:gd name="connsiteX1-467" fmla="*/ 9494182 w 9494182"/>
                  <a:gd name="connsiteY1-468" fmla="*/ 2373546 h 9494182"/>
                  <a:gd name="connsiteX2-469" fmla="*/ 7120636 w 9494182"/>
                  <a:gd name="connsiteY2-470" fmla="*/ 4772492 h 9494182"/>
                  <a:gd name="connsiteX3-471" fmla="*/ 6975886 w 9494182"/>
                  <a:gd name="connsiteY3-472" fmla="*/ 4772826 h 9494182"/>
                  <a:gd name="connsiteX4-473" fmla="*/ 4761886 w 9494182"/>
                  <a:gd name="connsiteY4-474" fmla="*/ 6986826 h 9494182"/>
                  <a:gd name="connsiteX5-475" fmla="*/ 4747091 w 9494182"/>
                  <a:gd name="connsiteY5-476" fmla="*/ 7120636 h 9494182"/>
                  <a:gd name="connsiteX6-477" fmla="*/ 2373545 w 9494182"/>
                  <a:gd name="connsiteY6-478" fmla="*/ 9494182 h 9494182"/>
                  <a:gd name="connsiteX7-479" fmla="*/ 0 w 9494182"/>
                  <a:gd name="connsiteY7-480" fmla="*/ 7120636 h 9494182"/>
                  <a:gd name="connsiteX8-481" fmla="*/ 2373545 w 9494182"/>
                  <a:gd name="connsiteY8-482" fmla="*/ 4747090 h 9494182"/>
                  <a:gd name="connsiteX9-483" fmla="*/ 2616227 w 9494182"/>
                  <a:gd name="connsiteY9-484" fmla="*/ 4759345 h 9494182"/>
                  <a:gd name="connsiteX10-485" fmla="*/ 2778329 w 9494182"/>
                  <a:gd name="connsiteY10-486" fmla="*/ 4732226 h 9494182"/>
                  <a:gd name="connsiteX11-487" fmla="*/ 4741829 w 9494182"/>
                  <a:gd name="connsiteY11-488" fmla="*/ 2756026 h 9494182"/>
                  <a:gd name="connsiteX12-489" fmla="*/ 4747090 w 9494182"/>
                  <a:gd name="connsiteY12-490" fmla="*/ 2373546 h 9494182"/>
                  <a:gd name="connsiteX13-491" fmla="*/ 7120636 w 9494182"/>
                  <a:gd name="connsiteY13-492" fmla="*/ 0 h 9494182"/>
                  <a:gd name="connsiteX0-493" fmla="*/ 7120636 w 9494182"/>
                  <a:gd name="connsiteY0-494" fmla="*/ 0 h 9494182"/>
                  <a:gd name="connsiteX1-495" fmla="*/ 9494182 w 9494182"/>
                  <a:gd name="connsiteY1-496" fmla="*/ 2373546 h 9494182"/>
                  <a:gd name="connsiteX2-497" fmla="*/ 7120636 w 9494182"/>
                  <a:gd name="connsiteY2-498" fmla="*/ 4772492 h 9494182"/>
                  <a:gd name="connsiteX3-499" fmla="*/ 6975886 w 9494182"/>
                  <a:gd name="connsiteY3-500" fmla="*/ 4772826 h 9494182"/>
                  <a:gd name="connsiteX4-501" fmla="*/ 4761886 w 9494182"/>
                  <a:gd name="connsiteY4-502" fmla="*/ 6986826 h 9494182"/>
                  <a:gd name="connsiteX5-503" fmla="*/ 4747091 w 9494182"/>
                  <a:gd name="connsiteY5-504" fmla="*/ 7120636 h 9494182"/>
                  <a:gd name="connsiteX6-505" fmla="*/ 2373545 w 9494182"/>
                  <a:gd name="connsiteY6-506" fmla="*/ 9494182 h 9494182"/>
                  <a:gd name="connsiteX7-507" fmla="*/ 0 w 9494182"/>
                  <a:gd name="connsiteY7-508" fmla="*/ 7120636 h 9494182"/>
                  <a:gd name="connsiteX8-509" fmla="*/ 2373545 w 9494182"/>
                  <a:gd name="connsiteY8-510" fmla="*/ 4747090 h 9494182"/>
                  <a:gd name="connsiteX9-511" fmla="*/ 2616227 w 9494182"/>
                  <a:gd name="connsiteY9-512" fmla="*/ 4759345 h 9494182"/>
                  <a:gd name="connsiteX10-513" fmla="*/ 2778329 w 9494182"/>
                  <a:gd name="connsiteY10-514" fmla="*/ 4732226 h 9494182"/>
                  <a:gd name="connsiteX11-515" fmla="*/ 4741829 w 9494182"/>
                  <a:gd name="connsiteY11-516" fmla="*/ 2756026 h 9494182"/>
                  <a:gd name="connsiteX12-517" fmla="*/ 4747090 w 9494182"/>
                  <a:gd name="connsiteY12-518" fmla="*/ 2373546 h 9494182"/>
                  <a:gd name="connsiteX13-519" fmla="*/ 7120636 w 9494182"/>
                  <a:gd name="connsiteY13-520" fmla="*/ 0 h 9494182"/>
                  <a:gd name="connsiteX0-521" fmla="*/ 7120636 w 9494182"/>
                  <a:gd name="connsiteY0-522" fmla="*/ 0 h 9494182"/>
                  <a:gd name="connsiteX1-523" fmla="*/ 9494182 w 9494182"/>
                  <a:gd name="connsiteY1-524" fmla="*/ 2373546 h 9494182"/>
                  <a:gd name="connsiteX2-525" fmla="*/ 7120636 w 9494182"/>
                  <a:gd name="connsiteY2-526" fmla="*/ 4772492 h 9494182"/>
                  <a:gd name="connsiteX3-527" fmla="*/ 6975886 w 9494182"/>
                  <a:gd name="connsiteY3-528" fmla="*/ 4772826 h 9494182"/>
                  <a:gd name="connsiteX4-529" fmla="*/ 4761886 w 9494182"/>
                  <a:gd name="connsiteY4-530" fmla="*/ 6986826 h 9494182"/>
                  <a:gd name="connsiteX5-531" fmla="*/ 4747091 w 9494182"/>
                  <a:gd name="connsiteY5-532" fmla="*/ 7120636 h 9494182"/>
                  <a:gd name="connsiteX6-533" fmla="*/ 2373545 w 9494182"/>
                  <a:gd name="connsiteY6-534" fmla="*/ 9494182 h 9494182"/>
                  <a:gd name="connsiteX7-535" fmla="*/ 0 w 9494182"/>
                  <a:gd name="connsiteY7-536" fmla="*/ 7120636 h 9494182"/>
                  <a:gd name="connsiteX8-537" fmla="*/ 2373545 w 9494182"/>
                  <a:gd name="connsiteY8-538" fmla="*/ 4747090 h 9494182"/>
                  <a:gd name="connsiteX9-539" fmla="*/ 2616227 w 9494182"/>
                  <a:gd name="connsiteY9-540" fmla="*/ 4759345 h 9494182"/>
                  <a:gd name="connsiteX10-541" fmla="*/ 2778329 w 9494182"/>
                  <a:gd name="connsiteY10-542" fmla="*/ 4732226 h 9494182"/>
                  <a:gd name="connsiteX11-543" fmla="*/ 4741829 w 9494182"/>
                  <a:gd name="connsiteY11-544" fmla="*/ 2756026 h 9494182"/>
                  <a:gd name="connsiteX12-545" fmla="*/ 4747090 w 9494182"/>
                  <a:gd name="connsiteY12-546" fmla="*/ 2373546 h 9494182"/>
                  <a:gd name="connsiteX13-547" fmla="*/ 7120636 w 9494182"/>
                  <a:gd name="connsiteY13-548" fmla="*/ 0 h 9494182"/>
                  <a:gd name="connsiteX0-549" fmla="*/ 7120636 w 9494429"/>
                  <a:gd name="connsiteY0-550" fmla="*/ 0 h 9494182"/>
                  <a:gd name="connsiteX1-551" fmla="*/ 9494182 w 9494429"/>
                  <a:gd name="connsiteY1-552" fmla="*/ 2373546 h 9494182"/>
                  <a:gd name="connsiteX2-553" fmla="*/ 7120636 w 9494429"/>
                  <a:gd name="connsiteY2-554" fmla="*/ 4772492 h 9494182"/>
                  <a:gd name="connsiteX3-555" fmla="*/ 6975886 w 9494429"/>
                  <a:gd name="connsiteY3-556" fmla="*/ 4772826 h 9494182"/>
                  <a:gd name="connsiteX4-557" fmla="*/ 4761886 w 9494429"/>
                  <a:gd name="connsiteY4-558" fmla="*/ 6986826 h 9494182"/>
                  <a:gd name="connsiteX5-559" fmla="*/ 4747091 w 9494429"/>
                  <a:gd name="connsiteY5-560" fmla="*/ 7120636 h 9494182"/>
                  <a:gd name="connsiteX6-561" fmla="*/ 2373545 w 9494429"/>
                  <a:gd name="connsiteY6-562" fmla="*/ 9494182 h 9494182"/>
                  <a:gd name="connsiteX7-563" fmla="*/ 0 w 9494429"/>
                  <a:gd name="connsiteY7-564" fmla="*/ 7120636 h 9494182"/>
                  <a:gd name="connsiteX8-565" fmla="*/ 2373545 w 9494429"/>
                  <a:gd name="connsiteY8-566" fmla="*/ 4747090 h 9494182"/>
                  <a:gd name="connsiteX9-567" fmla="*/ 2616227 w 9494429"/>
                  <a:gd name="connsiteY9-568" fmla="*/ 4759345 h 9494182"/>
                  <a:gd name="connsiteX10-569" fmla="*/ 2778329 w 9494429"/>
                  <a:gd name="connsiteY10-570" fmla="*/ 4732226 h 9494182"/>
                  <a:gd name="connsiteX11-571" fmla="*/ 4741829 w 9494429"/>
                  <a:gd name="connsiteY11-572" fmla="*/ 2756026 h 9494182"/>
                  <a:gd name="connsiteX12-573" fmla="*/ 4747090 w 9494429"/>
                  <a:gd name="connsiteY12-574" fmla="*/ 2373546 h 9494182"/>
                  <a:gd name="connsiteX13-575" fmla="*/ 7120636 w 9494429"/>
                  <a:gd name="connsiteY13-576" fmla="*/ 0 h 9494182"/>
                  <a:gd name="connsiteX0-577" fmla="*/ 7120636 w 9494429"/>
                  <a:gd name="connsiteY0-578" fmla="*/ 0 h 9494182"/>
                  <a:gd name="connsiteX1-579" fmla="*/ 9494182 w 9494429"/>
                  <a:gd name="connsiteY1-580" fmla="*/ 2373546 h 9494182"/>
                  <a:gd name="connsiteX2-581" fmla="*/ 7120636 w 9494429"/>
                  <a:gd name="connsiteY2-582" fmla="*/ 4772492 h 9494182"/>
                  <a:gd name="connsiteX3-583" fmla="*/ 6975886 w 9494429"/>
                  <a:gd name="connsiteY3-584" fmla="*/ 4772826 h 9494182"/>
                  <a:gd name="connsiteX4-585" fmla="*/ 4761886 w 9494429"/>
                  <a:gd name="connsiteY4-586" fmla="*/ 6986826 h 9494182"/>
                  <a:gd name="connsiteX5-587" fmla="*/ 4747091 w 9494429"/>
                  <a:gd name="connsiteY5-588" fmla="*/ 7120636 h 9494182"/>
                  <a:gd name="connsiteX6-589" fmla="*/ 2373545 w 9494429"/>
                  <a:gd name="connsiteY6-590" fmla="*/ 9494182 h 9494182"/>
                  <a:gd name="connsiteX7-591" fmla="*/ 0 w 9494429"/>
                  <a:gd name="connsiteY7-592" fmla="*/ 7120636 h 9494182"/>
                  <a:gd name="connsiteX8-593" fmla="*/ 2373545 w 9494429"/>
                  <a:gd name="connsiteY8-594" fmla="*/ 4747090 h 9494182"/>
                  <a:gd name="connsiteX9-595" fmla="*/ 2616227 w 9494429"/>
                  <a:gd name="connsiteY9-596" fmla="*/ 4759345 h 9494182"/>
                  <a:gd name="connsiteX10-597" fmla="*/ 2778329 w 9494429"/>
                  <a:gd name="connsiteY10-598" fmla="*/ 4732226 h 9494182"/>
                  <a:gd name="connsiteX11-599" fmla="*/ 4741829 w 9494429"/>
                  <a:gd name="connsiteY11-600" fmla="*/ 2756026 h 9494182"/>
                  <a:gd name="connsiteX12-601" fmla="*/ 4747090 w 9494429"/>
                  <a:gd name="connsiteY12-602" fmla="*/ 2373546 h 9494182"/>
                  <a:gd name="connsiteX13-603" fmla="*/ 7120636 w 9494429"/>
                  <a:gd name="connsiteY13-604" fmla="*/ 0 h 9494182"/>
                  <a:gd name="connsiteX0-605" fmla="*/ 7120636 w 9494429"/>
                  <a:gd name="connsiteY0-606" fmla="*/ 0 h 9494182"/>
                  <a:gd name="connsiteX1-607" fmla="*/ 9494182 w 9494429"/>
                  <a:gd name="connsiteY1-608" fmla="*/ 2373546 h 9494182"/>
                  <a:gd name="connsiteX2-609" fmla="*/ 7120636 w 9494429"/>
                  <a:gd name="connsiteY2-610" fmla="*/ 4772492 h 9494182"/>
                  <a:gd name="connsiteX3-611" fmla="*/ 6975886 w 9494429"/>
                  <a:gd name="connsiteY3-612" fmla="*/ 4772826 h 9494182"/>
                  <a:gd name="connsiteX4-613" fmla="*/ 4761886 w 9494429"/>
                  <a:gd name="connsiteY4-614" fmla="*/ 6986826 h 9494182"/>
                  <a:gd name="connsiteX5-615" fmla="*/ 4747091 w 9494429"/>
                  <a:gd name="connsiteY5-616" fmla="*/ 7120636 h 9494182"/>
                  <a:gd name="connsiteX6-617" fmla="*/ 2373545 w 9494429"/>
                  <a:gd name="connsiteY6-618" fmla="*/ 9494182 h 9494182"/>
                  <a:gd name="connsiteX7-619" fmla="*/ 0 w 9494429"/>
                  <a:gd name="connsiteY7-620" fmla="*/ 7120636 h 9494182"/>
                  <a:gd name="connsiteX8-621" fmla="*/ 2373545 w 9494429"/>
                  <a:gd name="connsiteY8-622" fmla="*/ 4747090 h 9494182"/>
                  <a:gd name="connsiteX9-623" fmla="*/ 2616227 w 9494429"/>
                  <a:gd name="connsiteY9-624" fmla="*/ 4759345 h 9494182"/>
                  <a:gd name="connsiteX10-625" fmla="*/ 2778329 w 9494429"/>
                  <a:gd name="connsiteY10-626" fmla="*/ 4732226 h 9494182"/>
                  <a:gd name="connsiteX11-627" fmla="*/ 4741829 w 9494429"/>
                  <a:gd name="connsiteY11-628" fmla="*/ 2756026 h 9494182"/>
                  <a:gd name="connsiteX12-629" fmla="*/ 4747090 w 9494429"/>
                  <a:gd name="connsiteY12-630" fmla="*/ 2373546 h 9494182"/>
                  <a:gd name="connsiteX13-631" fmla="*/ 7120636 w 9494429"/>
                  <a:gd name="connsiteY13-632" fmla="*/ 0 h 9494182"/>
                  <a:gd name="connsiteX0-633" fmla="*/ 7120636 w 9494429"/>
                  <a:gd name="connsiteY0-634" fmla="*/ 0 h 9494182"/>
                  <a:gd name="connsiteX1-635" fmla="*/ 9494182 w 9494429"/>
                  <a:gd name="connsiteY1-636" fmla="*/ 2373546 h 9494182"/>
                  <a:gd name="connsiteX2-637" fmla="*/ 7120636 w 9494429"/>
                  <a:gd name="connsiteY2-638" fmla="*/ 4772492 h 9494182"/>
                  <a:gd name="connsiteX3-639" fmla="*/ 6975886 w 9494429"/>
                  <a:gd name="connsiteY3-640" fmla="*/ 4772826 h 9494182"/>
                  <a:gd name="connsiteX4-641" fmla="*/ 4761886 w 9494429"/>
                  <a:gd name="connsiteY4-642" fmla="*/ 6986826 h 9494182"/>
                  <a:gd name="connsiteX5-643" fmla="*/ 4747091 w 9494429"/>
                  <a:gd name="connsiteY5-644" fmla="*/ 7120636 h 9494182"/>
                  <a:gd name="connsiteX6-645" fmla="*/ 2373545 w 9494429"/>
                  <a:gd name="connsiteY6-646" fmla="*/ 9494182 h 9494182"/>
                  <a:gd name="connsiteX7-647" fmla="*/ 0 w 9494429"/>
                  <a:gd name="connsiteY7-648" fmla="*/ 7120636 h 9494182"/>
                  <a:gd name="connsiteX8-649" fmla="*/ 2373545 w 9494429"/>
                  <a:gd name="connsiteY8-650" fmla="*/ 4747090 h 9494182"/>
                  <a:gd name="connsiteX9-651" fmla="*/ 2616227 w 9494429"/>
                  <a:gd name="connsiteY9-652" fmla="*/ 4759345 h 9494182"/>
                  <a:gd name="connsiteX10-653" fmla="*/ 2778329 w 9494429"/>
                  <a:gd name="connsiteY10-654" fmla="*/ 4732226 h 9494182"/>
                  <a:gd name="connsiteX11-655" fmla="*/ 4741829 w 9494429"/>
                  <a:gd name="connsiteY11-656" fmla="*/ 2756026 h 9494182"/>
                  <a:gd name="connsiteX12-657" fmla="*/ 4747090 w 9494429"/>
                  <a:gd name="connsiteY12-658" fmla="*/ 2373546 h 9494182"/>
                  <a:gd name="connsiteX13-659" fmla="*/ 7120636 w 9494429"/>
                  <a:gd name="connsiteY13-660" fmla="*/ 0 h 9494182"/>
                  <a:gd name="connsiteX0-661" fmla="*/ 7120636 w 9494182"/>
                  <a:gd name="connsiteY0-662" fmla="*/ 0 h 9446557"/>
                  <a:gd name="connsiteX1-663" fmla="*/ 9494182 w 9494182"/>
                  <a:gd name="connsiteY1-664" fmla="*/ 2325921 h 9446557"/>
                  <a:gd name="connsiteX2-665" fmla="*/ 7120636 w 9494182"/>
                  <a:gd name="connsiteY2-666" fmla="*/ 4724867 h 9446557"/>
                  <a:gd name="connsiteX3-667" fmla="*/ 6975886 w 9494182"/>
                  <a:gd name="connsiteY3-668" fmla="*/ 4725201 h 9446557"/>
                  <a:gd name="connsiteX4-669" fmla="*/ 4761886 w 9494182"/>
                  <a:gd name="connsiteY4-670" fmla="*/ 6939201 h 9446557"/>
                  <a:gd name="connsiteX5-671" fmla="*/ 4747091 w 9494182"/>
                  <a:gd name="connsiteY5-672" fmla="*/ 7073011 h 9446557"/>
                  <a:gd name="connsiteX6-673" fmla="*/ 2373545 w 9494182"/>
                  <a:gd name="connsiteY6-674" fmla="*/ 9446557 h 9446557"/>
                  <a:gd name="connsiteX7-675" fmla="*/ 0 w 9494182"/>
                  <a:gd name="connsiteY7-676" fmla="*/ 7073011 h 9446557"/>
                  <a:gd name="connsiteX8-677" fmla="*/ 2373545 w 9494182"/>
                  <a:gd name="connsiteY8-678" fmla="*/ 4699465 h 9446557"/>
                  <a:gd name="connsiteX9-679" fmla="*/ 2616227 w 9494182"/>
                  <a:gd name="connsiteY9-680" fmla="*/ 4711720 h 9446557"/>
                  <a:gd name="connsiteX10-681" fmla="*/ 2778329 w 9494182"/>
                  <a:gd name="connsiteY10-682" fmla="*/ 4684601 h 9446557"/>
                  <a:gd name="connsiteX11-683" fmla="*/ 4741829 w 9494182"/>
                  <a:gd name="connsiteY11-684" fmla="*/ 2708401 h 9446557"/>
                  <a:gd name="connsiteX12-685" fmla="*/ 4747090 w 9494182"/>
                  <a:gd name="connsiteY12-686" fmla="*/ 2325921 h 9446557"/>
                  <a:gd name="connsiteX13-687" fmla="*/ 7120636 w 9494182"/>
                  <a:gd name="connsiteY13-688" fmla="*/ 0 h 9446557"/>
                  <a:gd name="connsiteX0-689" fmla="*/ 7120636 w 9494182"/>
                  <a:gd name="connsiteY0-690" fmla="*/ 1495 h 9448052"/>
                  <a:gd name="connsiteX1-691" fmla="*/ 9494182 w 9494182"/>
                  <a:gd name="connsiteY1-692" fmla="*/ 2327416 h 9448052"/>
                  <a:gd name="connsiteX2-693" fmla="*/ 7120636 w 9494182"/>
                  <a:gd name="connsiteY2-694" fmla="*/ 4726362 h 9448052"/>
                  <a:gd name="connsiteX3-695" fmla="*/ 6975886 w 9494182"/>
                  <a:gd name="connsiteY3-696" fmla="*/ 4726696 h 9448052"/>
                  <a:gd name="connsiteX4-697" fmla="*/ 4761886 w 9494182"/>
                  <a:gd name="connsiteY4-698" fmla="*/ 6940696 h 9448052"/>
                  <a:gd name="connsiteX5-699" fmla="*/ 4747091 w 9494182"/>
                  <a:gd name="connsiteY5-700" fmla="*/ 7074506 h 9448052"/>
                  <a:gd name="connsiteX6-701" fmla="*/ 2373545 w 9494182"/>
                  <a:gd name="connsiteY6-702" fmla="*/ 9448052 h 9448052"/>
                  <a:gd name="connsiteX7-703" fmla="*/ 0 w 9494182"/>
                  <a:gd name="connsiteY7-704" fmla="*/ 7074506 h 9448052"/>
                  <a:gd name="connsiteX8-705" fmla="*/ 2373545 w 9494182"/>
                  <a:gd name="connsiteY8-706" fmla="*/ 4700960 h 9448052"/>
                  <a:gd name="connsiteX9-707" fmla="*/ 2616227 w 9494182"/>
                  <a:gd name="connsiteY9-708" fmla="*/ 4713215 h 9448052"/>
                  <a:gd name="connsiteX10-709" fmla="*/ 2778329 w 9494182"/>
                  <a:gd name="connsiteY10-710" fmla="*/ 4686096 h 9448052"/>
                  <a:gd name="connsiteX11-711" fmla="*/ 4741829 w 9494182"/>
                  <a:gd name="connsiteY11-712" fmla="*/ 2709896 h 9448052"/>
                  <a:gd name="connsiteX12-713" fmla="*/ 4747090 w 9494182"/>
                  <a:gd name="connsiteY12-714" fmla="*/ 2327416 h 9448052"/>
                  <a:gd name="connsiteX13-715" fmla="*/ 7120636 w 9494182"/>
                  <a:gd name="connsiteY13-716" fmla="*/ 1495 h 9448052"/>
                  <a:gd name="connsiteX0-717" fmla="*/ 7120636 w 9495431"/>
                  <a:gd name="connsiteY0-718" fmla="*/ 1689 h 9448246"/>
                  <a:gd name="connsiteX1-719" fmla="*/ 9494182 w 9495431"/>
                  <a:gd name="connsiteY1-720" fmla="*/ 2327610 h 9448246"/>
                  <a:gd name="connsiteX2-721" fmla="*/ 7120636 w 9495431"/>
                  <a:gd name="connsiteY2-722" fmla="*/ 4726556 h 9448246"/>
                  <a:gd name="connsiteX3-723" fmla="*/ 6975886 w 9495431"/>
                  <a:gd name="connsiteY3-724" fmla="*/ 4726890 h 9448246"/>
                  <a:gd name="connsiteX4-725" fmla="*/ 4761886 w 9495431"/>
                  <a:gd name="connsiteY4-726" fmla="*/ 6940890 h 9448246"/>
                  <a:gd name="connsiteX5-727" fmla="*/ 4747091 w 9495431"/>
                  <a:gd name="connsiteY5-728" fmla="*/ 7074700 h 9448246"/>
                  <a:gd name="connsiteX6-729" fmla="*/ 2373545 w 9495431"/>
                  <a:gd name="connsiteY6-730" fmla="*/ 9448246 h 9448246"/>
                  <a:gd name="connsiteX7-731" fmla="*/ 0 w 9495431"/>
                  <a:gd name="connsiteY7-732" fmla="*/ 7074700 h 9448246"/>
                  <a:gd name="connsiteX8-733" fmla="*/ 2373545 w 9495431"/>
                  <a:gd name="connsiteY8-734" fmla="*/ 4701154 h 9448246"/>
                  <a:gd name="connsiteX9-735" fmla="*/ 2616227 w 9495431"/>
                  <a:gd name="connsiteY9-736" fmla="*/ 4713409 h 9448246"/>
                  <a:gd name="connsiteX10-737" fmla="*/ 2778329 w 9495431"/>
                  <a:gd name="connsiteY10-738" fmla="*/ 4686290 h 9448246"/>
                  <a:gd name="connsiteX11-739" fmla="*/ 4741829 w 9495431"/>
                  <a:gd name="connsiteY11-740" fmla="*/ 2710090 h 9448246"/>
                  <a:gd name="connsiteX12-741" fmla="*/ 4747090 w 9495431"/>
                  <a:gd name="connsiteY12-742" fmla="*/ 2327610 h 9448246"/>
                  <a:gd name="connsiteX13-743" fmla="*/ 7120636 w 9495431"/>
                  <a:gd name="connsiteY13-744" fmla="*/ 1689 h 9448246"/>
                  <a:gd name="connsiteX0-745" fmla="*/ 7120636 w 9495431"/>
                  <a:gd name="connsiteY0-746" fmla="*/ 1689 h 9448246"/>
                  <a:gd name="connsiteX1-747" fmla="*/ 9494182 w 9495431"/>
                  <a:gd name="connsiteY1-748" fmla="*/ 2327610 h 9448246"/>
                  <a:gd name="connsiteX2-749" fmla="*/ 7120636 w 9495431"/>
                  <a:gd name="connsiteY2-750" fmla="*/ 4726556 h 9448246"/>
                  <a:gd name="connsiteX3-751" fmla="*/ 6975886 w 9495431"/>
                  <a:gd name="connsiteY3-752" fmla="*/ 4726890 h 9448246"/>
                  <a:gd name="connsiteX4-753" fmla="*/ 4761886 w 9495431"/>
                  <a:gd name="connsiteY4-754" fmla="*/ 6940890 h 9448246"/>
                  <a:gd name="connsiteX5-755" fmla="*/ 4747091 w 9495431"/>
                  <a:gd name="connsiteY5-756" fmla="*/ 7074700 h 9448246"/>
                  <a:gd name="connsiteX6-757" fmla="*/ 2373545 w 9495431"/>
                  <a:gd name="connsiteY6-758" fmla="*/ 9448246 h 9448246"/>
                  <a:gd name="connsiteX7-759" fmla="*/ 0 w 9495431"/>
                  <a:gd name="connsiteY7-760" fmla="*/ 7074700 h 9448246"/>
                  <a:gd name="connsiteX8-761" fmla="*/ 2373545 w 9495431"/>
                  <a:gd name="connsiteY8-762" fmla="*/ 4701154 h 9448246"/>
                  <a:gd name="connsiteX9-763" fmla="*/ 2616227 w 9495431"/>
                  <a:gd name="connsiteY9-764" fmla="*/ 4713409 h 9448246"/>
                  <a:gd name="connsiteX10-765" fmla="*/ 2778329 w 9495431"/>
                  <a:gd name="connsiteY10-766" fmla="*/ 4686290 h 9448246"/>
                  <a:gd name="connsiteX11-767" fmla="*/ 4741829 w 9495431"/>
                  <a:gd name="connsiteY11-768" fmla="*/ 2710090 h 9448246"/>
                  <a:gd name="connsiteX12-769" fmla="*/ 4747090 w 9495431"/>
                  <a:gd name="connsiteY12-770" fmla="*/ 2327610 h 9448246"/>
                  <a:gd name="connsiteX13-771" fmla="*/ 7120636 w 9495431"/>
                  <a:gd name="connsiteY13-772" fmla="*/ 1689 h 9448246"/>
                  <a:gd name="connsiteX0-773" fmla="*/ 7120636 w 9495431"/>
                  <a:gd name="connsiteY0-774" fmla="*/ 1689 h 9448246"/>
                  <a:gd name="connsiteX1-775" fmla="*/ 9494182 w 9495431"/>
                  <a:gd name="connsiteY1-776" fmla="*/ 2327610 h 9448246"/>
                  <a:gd name="connsiteX2-777" fmla="*/ 7120636 w 9495431"/>
                  <a:gd name="connsiteY2-778" fmla="*/ 4726556 h 9448246"/>
                  <a:gd name="connsiteX3-779" fmla="*/ 6975886 w 9495431"/>
                  <a:gd name="connsiteY3-780" fmla="*/ 4726890 h 9448246"/>
                  <a:gd name="connsiteX4-781" fmla="*/ 4761886 w 9495431"/>
                  <a:gd name="connsiteY4-782" fmla="*/ 6940890 h 9448246"/>
                  <a:gd name="connsiteX5-783" fmla="*/ 4747091 w 9495431"/>
                  <a:gd name="connsiteY5-784" fmla="*/ 7074700 h 9448246"/>
                  <a:gd name="connsiteX6-785" fmla="*/ 2373545 w 9495431"/>
                  <a:gd name="connsiteY6-786" fmla="*/ 9448246 h 9448246"/>
                  <a:gd name="connsiteX7-787" fmla="*/ 0 w 9495431"/>
                  <a:gd name="connsiteY7-788" fmla="*/ 7074700 h 9448246"/>
                  <a:gd name="connsiteX8-789" fmla="*/ 2373545 w 9495431"/>
                  <a:gd name="connsiteY8-790" fmla="*/ 4701154 h 9448246"/>
                  <a:gd name="connsiteX9-791" fmla="*/ 2616227 w 9495431"/>
                  <a:gd name="connsiteY9-792" fmla="*/ 4713409 h 9448246"/>
                  <a:gd name="connsiteX10-793" fmla="*/ 2778329 w 9495431"/>
                  <a:gd name="connsiteY10-794" fmla="*/ 4686290 h 9448246"/>
                  <a:gd name="connsiteX11-795" fmla="*/ 4741829 w 9495431"/>
                  <a:gd name="connsiteY11-796" fmla="*/ 2710090 h 9448246"/>
                  <a:gd name="connsiteX12-797" fmla="*/ 4747090 w 9495431"/>
                  <a:gd name="connsiteY12-798" fmla="*/ 2327610 h 9448246"/>
                  <a:gd name="connsiteX13-799" fmla="*/ 7120636 w 9495431"/>
                  <a:gd name="connsiteY13-800" fmla="*/ 1689 h 9448246"/>
                  <a:gd name="connsiteX0-801" fmla="*/ 7120636 w 9495431"/>
                  <a:gd name="connsiteY0-802" fmla="*/ 1689 h 9448246"/>
                  <a:gd name="connsiteX1-803" fmla="*/ 9494182 w 9495431"/>
                  <a:gd name="connsiteY1-804" fmla="*/ 2327610 h 9448246"/>
                  <a:gd name="connsiteX2-805" fmla="*/ 7120636 w 9495431"/>
                  <a:gd name="connsiteY2-806" fmla="*/ 4726556 h 9448246"/>
                  <a:gd name="connsiteX3-807" fmla="*/ 6975886 w 9495431"/>
                  <a:gd name="connsiteY3-808" fmla="*/ 4726890 h 9448246"/>
                  <a:gd name="connsiteX4-809" fmla="*/ 4761886 w 9495431"/>
                  <a:gd name="connsiteY4-810" fmla="*/ 6940890 h 9448246"/>
                  <a:gd name="connsiteX5-811" fmla="*/ 4747091 w 9495431"/>
                  <a:gd name="connsiteY5-812" fmla="*/ 7074700 h 9448246"/>
                  <a:gd name="connsiteX6-813" fmla="*/ 2373545 w 9495431"/>
                  <a:gd name="connsiteY6-814" fmla="*/ 9448246 h 9448246"/>
                  <a:gd name="connsiteX7-815" fmla="*/ 0 w 9495431"/>
                  <a:gd name="connsiteY7-816" fmla="*/ 7074700 h 9448246"/>
                  <a:gd name="connsiteX8-817" fmla="*/ 2373545 w 9495431"/>
                  <a:gd name="connsiteY8-818" fmla="*/ 4701154 h 9448246"/>
                  <a:gd name="connsiteX9-819" fmla="*/ 2616227 w 9495431"/>
                  <a:gd name="connsiteY9-820" fmla="*/ 4713409 h 9448246"/>
                  <a:gd name="connsiteX10-821" fmla="*/ 2778329 w 9495431"/>
                  <a:gd name="connsiteY10-822" fmla="*/ 4686290 h 9448246"/>
                  <a:gd name="connsiteX11-823" fmla="*/ 4741829 w 9495431"/>
                  <a:gd name="connsiteY11-824" fmla="*/ 2710090 h 9448246"/>
                  <a:gd name="connsiteX12-825" fmla="*/ 4747090 w 9495431"/>
                  <a:gd name="connsiteY12-826" fmla="*/ 2327610 h 9448246"/>
                  <a:gd name="connsiteX13-827" fmla="*/ 7120636 w 9495431"/>
                  <a:gd name="connsiteY13-828" fmla="*/ 1689 h 9448246"/>
                  <a:gd name="connsiteX0-829" fmla="*/ 7120636 w 9495431"/>
                  <a:gd name="connsiteY0-830" fmla="*/ 1188 h 9447745"/>
                  <a:gd name="connsiteX1-831" fmla="*/ 9494182 w 9495431"/>
                  <a:gd name="connsiteY1-832" fmla="*/ 2327109 h 9447745"/>
                  <a:gd name="connsiteX2-833" fmla="*/ 7120636 w 9495431"/>
                  <a:gd name="connsiteY2-834" fmla="*/ 4726055 h 9447745"/>
                  <a:gd name="connsiteX3-835" fmla="*/ 6975886 w 9495431"/>
                  <a:gd name="connsiteY3-836" fmla="*/ 4726389 h 9447745"/>
                  <a:gd name="connsiteX4-837" fmla="*/ 4761886 w 9495431"/>
                  <a:gd name="connsiteY4-838" fmla="*/ 6940389 h 9447745"/>
                  <a:gd name="connsiteX5-839" fmla="*/ 4747091 w 9495431"/>
                  <a:gd name="connsiteY5-840" fmla="*/ 7074199 h 9447745"/>
                  <a:gd name="connsiteX6-841" fmla="*/ 2373545 w 9495431"/>
                  <a:gd name="connsiteY6-842" fmla="*/ 9447745 h 9447745"/>
                  <a:gd name="connsiteX7-843" fmla="*/ 0 w 9495431"/>
                  <a:gd name="connsiteY7-844" fmla="*/ 7074199 h 9447745"/>
                  <a:gd name="connsiteX8-845" fmla="*/ 2373545 w 9495431"/>
                  <a:gd name="connsiteY8-846" fmla="*/ 4700653 h 9447745"/>
                  <a:gd name="connsiteX9-847" fmla="*/ 2616227 w 9495431"/>
                  <a:gd name="connsiteY9-848" fmla="*/ 4712908 h 9447745"/>
                  <a:gd name="connsiteX10-849" fmla="*/ 2778329 w 9495431"/>
                  <a:gd name="connsiteY10-850" fmla="*/ 4685789 h 9447745"/>
                  <a:gd name="connsiteX11-851" fmla="*/ 4741829 w 9495431"/>
                  <a:gd name="connsiteY11-852" fmla="*/ 2709589 h 9447745"/>
                  <a:gd name="connsiteX12-853" fmla="*/ 4747090 w 9495431"/>
                  <a:gd name="connsiteY12-854" fmla="*/ 2327109 h 9447745"/>
                  <a:gd name="connsiteX13-855" fmla="*/ 7120636 w 9495431"/>
                  <a:gd name="connsiteY13-856" fmla="*/ 1188 h 9447745"/>
                  <a:gd name="connsiteX0-857" fmla="*/ 7120636 w 9494182"/>
                  <a:gd name="connsiteY0-858" fmla="*/ 1211 h 9447768"/>
                  <a:gd name="connsiteX1-859" fmla="*/ 9494182 w 9494182"/>
                  <a:gd name="connsiteY1-860" fmla="*/ 2327132 h 9447768"/>
                  <a:gd name="connsiteX2-861" fmla="*/ 7120636 w 9494182"/>
                  <a:gd name="connsiteY2-862" fmla="*/ 4726078 h 9447768"/>
                  <a:gd name="connsiteX3-863" fmla="*/ 6975886 w 9494182"/>
                  <a:gd name="connsiteY3-864" fmla="*/ 4726412 h 9447768"/>
                  <a:gd name="connsiteX4-865" fmla="*/ 4761886 w 9494182"/>
                  <a:gd name="connsiteY4-866" fmla="*/ 6940412 h 9447768"/>
                  <a:gd name="connsiteX5-867" fmla="*/ 4747091 w 9494182"/>
                  <a:gd name="connsiteY5-868" fmla="*/ 7074222 h 9447768"/>
                  <a:gd name="connsiteX6-869" fmla="*/ 2373545 w 9494182"/>
                  <a:gd name="connsiteY6-870" fmla="*/ 9447768 h 9447768"/>
                  <a:gd name="connsiteX7-871" fmla="*/ 0 w 9494182"/>
                  <a:gd name="connsiteY7-872" fmla="*/ 7074222 h 9447768"/>
                  <a:gd name="connsiteX8-873" fmla="*/ 2373545 w 9494182"/>
                  <a:gd name="connsiteY8-874" fmla="*/ 4700676 h 9447768"/>
                  <a:gd name="connsiteX9-875" fmla="*/ 2616227 w 9494182"/>
                  <a:gd name="connsiteY9-876" fmla="*/ 4712931 h 9447768"/>
                  <a:gd name="connsiteX10-877" fmla="*/ 2778329 w 9494182"/>
                  <a:gd name="connsiteY10-878" fmla="*/ 4685812 h 9447768"/>
                  <a:gd name="connsiteX11-879" fmla="*/ 4741829 w 9494182"/>
                  <a:gd name="connsiteY11-880" fmla="*/ 2709612 h 9447768"/>
                  <a:gd name="connsiteX12-881" fmla="*/ 4747090 w 9494182"/>
                  <a:gd name="connsiteY12-882" fmla="*/ 2327132 h 9447768"/>
                  <a:gd name="connsiteX13-883" fmla="*/ 7120636 w 9494182"/>
                  <a:gd name="connsiteY13-884" fmla="*/ 1211 h 9447768"/>
                  <a:gd name="connsiteX0-885" fmla="*/ 7120636 w 9494182"/>
                  <a:gd name="connsiteY0-886" fmla="*/ 1211 h 9447768"/>
                  <a:gd name="connsiteX1-887" fmla="*/ 9494182 w 9494182"/>
                  <a:gd name="connsiteY1-888" fmla="*/ 2327132 h 9447768"/>
                  <a:gd name="connsiteX2-889" fmla="*/ 7120636 w 9494182"/>
                  <a:gd name="connsiteY2-890" fmla="*/ 4726078 h 9447768"/>
                  <a:gd name="connsiteX3-891" fmla="*/ 6975886 w 9494182"/>
                  <a:gd name="connsiteY3-892" fmla="*/ 4726412 h 9447768"/>
                  <a:gd name="connsiteX4-893" fmla="*/ 4761886 w 9494182"/>
                  <a:gd name="connsiteY4-894" fmla="*/ 6940412 h 9447768"/>
                  <a:gd name="connsiteX5-895" fmla="*/ 4747091 w 9494182"/>
                  <a:gd name="connsiteY5-896" fmla="*/ 7074222 h 9447768"/>
                  <a:gd name="connsiteX6-897" fmla="*/ 2373545 w 9494182"/>
                  <a:gd name="connsiteY6-898" fmla="*/ 9447768 h 9447768"/>
                  <a:gd name="connsiteX7-899" fmla="*/ 0 w 9494182"/>
                  <a:gd name="connsiteY7-900" fmla="*/ 7074222 h 9447768"/>
                  <a:gd name="connsiteX8-901" fmla="*/ 2373545 w 9494182"/>
                  <a:gd name="connsiteY8-902" fmla="*/ 4700676 h 9447768"/>
                  <a:gd name="connsiteX9-903" fmla="*/ 2616227 w 9494182"/>
                  <a:gd name="connsiteY9-904" fmla="*/ 4712931 h 9447768"/>
                  <a:gd name="connsiteX10-905" fmla="*/ 2778329 w 9494182"/>
                  <a:gd name="connsiteY10-906" fmla="*/ 4685812 h 9447768"/>
                  <a:gd name="connsiteX11-907" fmla="*/ 4741829 w 9494182"/>
                  <a:gd name="connsiteY11-908" fmla="*/ 2709612 h 9447768"/>
                  <a:gd name="connsiteX12-909" fmla="*/ 4747090 w 9494182"/>
                  <a:gd name="connsiteY12-910" fmla="*/ 2327132 h 9447768"/>
                  <a:gd name="connsiteX13-911" fmla="*/ 7120636 w 9494182"/>
                  <a:gd name="connsiteY13-912" fmla="*/ 1211 h 9447768"/>
                  <a:gd name="connsiteX0-913" fmla="*/ 7120636 w 9494182"/>
                  <a:gd name="connsiteY0-914" fmla="*/ 1211 h 9447768"/>
                  <a:gd name="connsiteX1-915" fmla="*/ 9494182 w 9494182"/>
                  <a:gd name="connsiteY1-916" fmla="*/ 2327132 h 9447768"/>
                  <a:gd name="connsiteX2-917" fmla="*/ 7120636 w 9494182"/>
                  <a:gd name="connsiteY2-918" fmla="*/ 4726078 h 9447768"/>
                  <a:gd name="connsiteX3-919" fmla="*/ 6975886 w 9494182"/>
                  <a:gd name="connsiteY3-920" fmla="*/ 4726412 h 9447768"/>
                  <a:gd name="connsiteX4-921" fmla="*/ 4761886 w 9494182"/>
                  <a:gd name="connsiteY4-922" fmla="*/ 6940412 h 9447768"/>
                  <a:gd name="connsiteX5-923" fmla="*/ 4747091 w 9494182"/>
                  <a:gd name="connsiteY5-924" fmla="*/ 7074222 h 9447768"/>
                  <a:gd name="connsiteX6-925" fmla="*/ 2373545 w 9494182"/>
                  <a:gd name="connsiteY6-926" fmla="*/ 9447768 h 9447768"/>
                  <a:gd name="connsiteX7-927" fmla="*/ 0 w 9494182"/>
                  <a:gd name="connsiteY7-928" fmla="*/ 7074222 h 9447768"/>
                  <a:gd name="connsiteX8-929" fmla="*/ 2373545 w 9494182"/>
                  <a:gd name="connsiteY8-930" fmla="*/ 4700676 h 9447768"/>
                  <a:gd name="connsiteX9-931" fmla="*/ 2616227 w 9494182"/>
                  <a:gd name="connsiteY9-932" fmla="*/ 4712931 h 9447768"/>
                  <a:gd name="connsiteX10-933" fmla="*/ 2778329 w 9494182"/>
                  <a:gd name="connsiteY10-934" fmla="*/ 4685812 h 9447768"/>
                  <a:gd name="connsiteX11-935" fmla="*/ 4741829 w 9494182"/>
                  <a:gd name="connsiteY11-936" fmla="*/ 2709612 h 9447768"/>
                  <a:gd name="connsiteX12-937" fmla="*/ 4747090 w 9494182"/>
                  <a:gd name="connsiteY12-938" fmla="*/ 2327132 h 9447768"/>
                  <a:gd name="connsiteX13-939" fmla="*/ 7120636 w 9494182"/>
                  <a:gd name="connsiteY13-940" fmla="*/ 1211 h 9447768"/>
                  <a:gd name="connsiteX0-941" fmla="*/ 7101586 w 9475132"/>
                  <a:gd name="connsiteY0-942" fmla="*/ 1211 h 9447769"/>
                  <a:gd name="connsiteX1-943" fmla="*/ 9475132 w 9475132"/>
                  <a:gd name="connsiteY1-944" fmla="*/ 2327132 h 9447769"/>
                  <a:gd name="connsiteX2-945" fmla="*/ 7101586 w 9475132"/>
                  <a:gd name="connsiteY2-946" fmla="*/ 4726078 h 9447769"/>
                  <a:gd name="connsiteX3-947" fmla="*/ 6956836 w 9475132"/>
                  <a:gd name="connsiteY3-948" fmla="*/ 4726412 h 9447769"/>
                  <a:gd name="connsiteX4-949" fmla="*/ 4742836 w 9475132"/>
                  <a:gd name="connsiteY4-950" fmla="*/ 6940412 h 9447769"/>
                  <a:gd name="connsiteX5-951" fmla="*/ 4728041 w 9475132"/>
                  <a:gd name="connsiteY5-952" fmla="*/ 7074222 h 9447769"/>
                  <a:gd name="connsiteX6-953" fmla="*/ 2354495 w 9475132"/>
                  <a:gd name="connsiteY6-954" fmla="*/ 9447768 h 9447769"/>
                  <a:gd name="connsiteX7-955" fmla="*/ 0 w 9475132"/>
                  <a:gd name="connsiteY7-956" fmla="*/ 7064697 h 9447769"/>
                  <a:gd name="connsiteX8-957" fmla="*/ 2354495 w 9475132"/>
                  <a:gd name="connsiteY8-958" fmla="*/ 4700676 h 9447769"/>
                  <a:gd name="connsiteX9-959" fmla="*/ 2597177 w 9475132"/>
                  <a:gd name="connsiteY9-960" fmla="*/ 4712931 h 9447769"/>
                  <a:gd name="connsiteX10-961" fmla="*/ 2759279 w 9475132"/>
                  <a:gd name="connsiteY10-962" fmla="*/ 4685812 h 9447769"/>
                  <a:gd name="connsiteX11-963" fmla="*/ 4722779 w 9475132"/>
                  <a:gd name="connsiteY11-964" fmla="*/ 2709612 h 9447769"/>
                  <a:gd name="connsiteX12-965" fmla="*/ 4728040 w 9475132"/>
                  <a:gd name="connsiteY12-966" fmla="*/ 2327132 h 9447769"/>
                  <a:gd name="connsiteX13-967" fmla="*/ 7101586 w 9475132"/>
                  <a:gd name="connsiteY13-968" fmla="*/ 1211 h 9447769"/>
                  <a:gd name="connsiteX0-969" fmla="*/ 7101586 w 9475132"/>
                  <a:gd name="connsiteY0-970" fmla="*/ 1211 h 9447769"/>
                  <a:gd name="connsiteX1-971" fmla="*/ 9475132 w 9475132"/>
                  <a:gd name="connsiteY1-972" fmla="*/ 2327132 h 9447769"/>
                  <a:gd name="connsiteX2-973" fmla="*/ 7101586 w 9475132"/>
                  <a:gd name="connsiteY2-974" fmla="*/ 4726078 h 9447769"/>
                  <a:gd name="connsiteX3-975" fmla="*/ 6956836 w 9475132"/>
                  <a:gd name="connsiteY3-976" fmla="*/ 4726412 h 9447769"/>
                  <a:gd name="connsiteX4-977" fmla="*/ 4742836 w 9475132"/>
                  <a:gd name="connsiteY4-978" fmla="*/ 6940412 h 9447769"/>
                  <a:gd name="connsiteX5-979" fmla="*/ 4728041 w 9475132"/>
                  <a:gd name="connsiteY5-980" fmla="*/ 7074222 h 9447769"/>
                  <a:gd name="connsiteX6-981" fmla="*/ 2354495 w 9475132"/>
                  <a:gd name="connsiteY6-982" fmla="*/ 9447768 h 9447769"/>
                  <a:gd name="connsiteX7-983" fmla="*/ 0 w 9475132"/>
                  <a:gd name="connsiteY7-984" fmla="*/ 7064697 h 9447769"/>
                  <a:gd name="connsiteX8-985" fmla="*/ 2354495 w 9475132"/>
                  <a:gd name="connsiteY8-986" fmla="*/ 4700676 h 9447769"/>
                  <a:gd name="connsiteX9-987" fmla="*/ 2597177 w 9475132"/>
                  <a:gd name="connsiteY9-988" fmla="*/ 4712931 h 9447769"/>
                  <a:gd name="connsiteX10-989" fmla="*/ 2759279 w 9475132"/>
                  <a:gd name="connsiteY10-990" fmla="*/ 4685812 h 9447769"/>
                  <a:gd name="connsiteX11-991" fmla="*/ 4722779 w 9475132"/>
                  <a:gd name="connsiteY11-992" fmla="*/ 2709612 h 9447769"/>
                  <a:gd name="connsiteX12-993" fmla="*/ 4728040 w 9475132"/>
                  <a:gd name="connsiteY12-994" fmla="*/ 2327132 h 9447769"/>
                  <a:gd name="connsiteX13-995" fmla="*/ 7101586 w 9475132"/>
                  <a:gd name="connsiteY13-996" fmla="*/ 1211 h 9447769"/>
                  <a:gd name="connsiteX0-997" fmla="*/ 7101586 w 9475132"/>
                  <a:gd name="connsiteY0-998" fmla="*/ 1211 h 9447769"/>
                  <a:gd name="connsiteX1-999" fmla="*/ 9475132 w 9475132"/>
                  <a:gd name="connsiteY1-1000" fmla="*/ 2327132 h 9447769"/>
                  <a:gd name="connsiteX2-1001" fmla="*/ 7101586 w 9475132"/>
                  <a:gd name="connsiteY2-1002" fmla="*/ 4726078 h 9447769"/>
                  <a:gd name="connsiteX3-1003" fmla="*/ 6956836 w 9475132"/>
                  <a:gd name="connsiteY3-1004" fmla="*/ 4726412 h 9447769"/>
                  <a:gd name="connsiteX4-1005" fmla="*/ 4742836 w 9475132"/>
                  <a:gd name="connsiteY4-1006" fmla="*/ 6940412 h 9447769"/>
                  <a:gd name="connsiteX5-1007" fmla="*/ 4728041 w 9475132"/>
                  <a:gd name="connsiteY5-1008" fmla="*/ 7074222 h 9447769"/>
                  <a:gd name="connsiteX6-1009" fmla="*/ 2354495 w 9475132"/>
                  <a:gd name="connsiteY6-1010" fmla="*/ 9447768 h 9447769"/>
                  <a:gd name="connsiteX7-1011" fmla="*/ 0 w 9475132"/>
                  <a:gd name="connsiteY7-1012" fmla="*/ 7064697 h 9447769"/>
                  <a:gd name="connsiteX8-1013" fmla="*/ 2354495 w 9475132"/>
                  <a:gd name="connsiteY8-1014" fmla="*/ 4700676 h 9447769"/>
                  <a:gd name="connsiteX9-1015" fmla="*/ 2759279 w 9475132"/>
                  <a:gd name="connsiteY9-1016" fmla="*/ 4685812 h 9447769"/>
                  <a:gd name="connsiteX10-1017" fmla="*/ 4722779 w 9475132"/>
                  <a:gd name="connsiteY10-1018" fmla="*/ 2709612 h 9447769"/>
                  <a:gd name="connsiteX11-1019" fmla="*/ 4728040 w 9475132"/>
                  <a:gd name="connsiteY11-1020" fmla="*/ 2327132 h 9447769"/>
                  <a:gd name="connsiteX12-1021" fmla="*/ 7101586 w 9475132"/>
                  <a:gd name="connsiteY12-1022" fmla="*/ 1211 h 9447769"/>
                  <a:gd name="connsiteX0-1023" fmla="*/ 7101586 w 9475132"/>
                  <a:gd name="connsiteY0-1024" fmla="*/ 1211 h 9447769"/>
                  <a:gd name="connsiteX1-1025" fmla="*/ 9475132 w 9475132"/>
                  <a:gd name="connsiteY1-1026" fmla="*/ 2327132 h 9447769"/>
                  <a:gd name="connsiteX2-1027" fmla="*/ 7101586 w 9475132"/>
                  <a:gd name="connsiteY2-1028" fmla="*/ 4726078 h 9447769"/>
                  <a:gd name="connsiteX3-1029" fmla="*/ 6956836 w 9475132"/>
                  <a:gd name="connsiteY3-1030" fmla="*/ 4726412 h 9447769"/>
                  <a:gd name="connsiteX4-1031" fmla="*/ 4742836 w 9475132"/>
                  <a:gd name="connsiteY4-1032" fmla="*/ 6940412 h 9447769"/>
                  <a:gd name="connsiteX5-1033" fmla="*/ 4728041 w 9475132"/>
                  <a:gd name="connsiteY5-1034" fmla="*/ 7074222 h 9447769"/>
                  <a:gd name="connsiteX6-1035" fmla="*/ 2354495 w 9475132"/>
                  <a:gd name="connsiteY6-1036" fmla="*/ 9447768 h 9447769"/>
                  <a:gd name="connsiteX7-1037" fmla="*/ 0 w 9475132"/>
                  <a:gd name="connsiteY7-1038" fmla="*/ 7064697 h 9447769"/>
                  <a:gd name="connsiteX8-1039" fmla="*/ 2354495 w 9475132"/>
                  <a:gd name="connsiteY8-1040" fmla="*/ 4700676 h 9447769"/>
                  <a:gd name="connsiteX9-1041" fmla="*/ 2759279 w 9475132"/>
                  <a:gd name="connsiteY9-1042" fmla="*/ 4685812 h 9447769"/>
                  <a:gd name="connsiteX10-1043" fmla="*/ 4722779 w 9475132"/>
                  <a:gd name="connsiteY10-1044" fmla="*/ 2709612 h 9447769"/>
                  <a:gd name="connsiteX11-1045" fmla="*/ 4728040 w 9475132"/>
                  <a:gd name="connsiteY11-1046" fmla="*/ 2327132 h 9447769"/>
                  <a:gd name="connsiteX12-1047" fmla="*/ 7101586 w 9475132"/>
                  <a:gd name="connsiteY12-1048" fmla="*/ 1211 h 9447769"/>
                  <a:gd name="connsiteX0-1049" fmla="*/ 7101587 w 9475133"/>
                  <a:gd name="connsiteY0-1050" fmla="*/ 1211 h 9447769"/>
                  <a:gd name="connsiteX1-1051" fmla="*/ 9475133 w 9475133"/>
                  <a:gd name="connsiteY1-1052" fmla="*/ 2327132 h 9447769"/>
                  <a:gd name="connsiteX2-1053" fmla="*/ 7101587 w 9475133"/>
                  <a:gd name="connsiteY2-1054" fmla="*/ 4726078 h 9447769"/>
                  <a:gd name="connsiteX3-1055" fmla="*/ 6956837 w 9475133"/>
                  <a:gd name="connsiteY3-1056" fmla="*/ 4726412 h 9447769"/>
                  <a:gd name="connsiteX4-1057" fmla="*/ 4742837 w 9475133"/>
                  <a:gd name="connsiteY4-1058" fmla="*/ 6940412 h 9447769"/>
                  <a:gd name="connsiteX5-1059" fmla="*/ 4728042 w 9475133"/>
                  <a:gd name="connsiteY5-1060" fmla="*/ 7074222 h 9447769"/>
                  <a:gd name="connsiteX6-1061" fmla="*/ 2354496 w 9475133"/>
                  <a:gd name="connsiteY6-1062" fmla="*/ 9447768 h 9447769"/>
                  <a:gd name="connsiteX7-1063" fmla="*/ 1 w 9475133"/>
                  <a:gd name="connsiteY7-1064" fmla="*/ 7064697 h 9447769"/>
                  <a:gd name="connsiteX8-1065" fmla="*/ 2364021 w 9475133"/>
                  <a:gd name="connsiteY8-1066" fmla="*/ 4719726 h 9447769"/>
                  <a:gd name="connsiteX9-1067" fmla="*/ 2759280 w 9475133"/>
                  <a:gd name="connsiteY9-1068" fmla="*/ 4685812 h 9447769"/>
                  <a:gd name="connsiteX10-1069" fmla="*/ 4722780 w 9475133"/>
                  <a:gd name="connsiteY10-1070" fmla="*/ 2709612 h 9447769"/>
                  <a:gd name="connsiteX11-1071" fmla="*/ 4728041 w 9475133"/>
                  <a:gd name="connsiteY11-1072" fmla="*/ 2327132 h 9447769"/>
                  <a:gd name="connsiteX12-1073" fmla="*/ 7101587 w 9475133"/>
                  <a:gd name="connsiteY12-1074" fmla="*/ 1211 h 9447769"/>
                  <a:gd name="connsiteX0-1075" fmla="*/ 7101587 w 9475133"/>
                  <a:gd name="connsiteY0-1076" fmla="*/ 1211 h 9447769"/>
                  <a:gd name="connsiteX1-1077" fmla="*/ 9475133 w 9475133"/>
                  <a:gd name="connsiteY1-1078" fmla="*/ 2327132 h 9447769"/>
                  <a:gd name="connsiteX2-1079" fmla="*/ 7101587 w 9475133"/>
                  <a:gd name="connsiteY2-1080" fmla="*/ 4726078 h 9447769"/>
                  <a:gd name="connsiteX3-1081" fmla="*/ 6956837 w 9475133"/>
                  <a:gd name="connsiteY3-1082" fmla="*/ 4726412 h 9447769"/>
                  <a:gd name="connsiteX4-1083" fmla="*/ 4742837 w 9475133"/>
                  <a:gd name="connsiteY4-1084" fmla="*/ 6940412 h 9447769"/>
                  <a:gd name="connsiteX5-1085" fmla="*/ 4728042 w 9475133"/>
                  <a:gd name="connsiteY5-1086" fmla="*/ 7074222 h 9447769"/>
                  <a:gd name="connsiteX6-1087" fmla="*/ 2354496 w 9475133"/>
                  <a:gd name="connsiteY6-1088" fmla="*/ 9447768 h 9447769"/>
                  <a:gd name="connsiteX7-1089" fmla="*/ 1 w 9475133"/>
                  <a:gd name="connsiteY7-1090" fmla="*/ 7064697 h 9447769"/>
                  <a:gd name="connsiteX8-1091" fmla="*/ 2364021 w 9475133"/>
                  <a:gd name="connsiteY8-1092" fmla="*/ 4719726 h 9447769"/>
                  <a:gd name="connsiteX9-1093" fmla="*/ 2759280 w 9475133"/>
                  <a:gd name="connsiteY9-1094" fmla="*/ 4685812 h 9447769"/>
                  <a:gd name="connsiteX10-1095" fmla="*/ 4722780 w 9475133"/>
                  <a:gd name="connsiteY10-1096" fmla="*/ 2709612 h 9447769"/>
                  <a:gd name="connsiteX11-1097" fmla="*/ 4728041 w 9475133"/>
                  <a:gd name="connsiteY11-1098" fmla="*/ 2327132 h 9447769"/>
                  <a:gd name="connsiteX12-1099" fmla="*/ 7101587 w 9475133"/>
                  <a:gd name="connsiteY12-1100" fmla="*/ 1211 h 9447769"/>
                  <a:gd name="connsiteX0-1101" fmla="*/ 7101589 w 9475135"/>
                  <a:gd name="connsiteY0-1102" fmla="*/ 1211 h 9448058"/>
                  <a:gd name="connsiteX1-1103" fmla="*/ 9475135 w 9475135"/>
                  <a:gd name="connsiteY1-1104" fmla="*/ 2327132 h 9448058"/>
                  <a:gd name="connsiteX2-1105" fmla="*/ 7101589 w 9475135"/>
                  <a:gd name="connsiteY2-1106" fmla="*/ 4726078 h 9448058"/>
                  <a:gd name="connsiteX3-1107" fmla="*/ 6956839 w 9475135"/>
                  <a:gd name="connsiteY3-1108" fmla="*/ 4726412 h 9448058"/>
                  <a:gd name="connsiteX4-1109" fmla="*/ 4742839 w 9475135"/>
                  <a:gd name="connsiteY4-1110" fmla="*/ 6940412 h 9448058"/>
                  <a:gd name="connsiteX5-1111" fmla="*/ 4728044 w 9475135"/>
                  <a:gd name="connsiteY5-1112" fmla="*/ 7074222 h 9448058"/>
                  <a:gd name="connsiteX6-1113" fmla="*/ 2354498 w 9475135"/>
                  <a:gd name="connsiteY6-1114" fmla="*/ 9447768 h 9448058"/>
                  <a:gd name="connsiteX7-1115" fmla="*/ 3 w 9475135"/>
                  <a:gd name="connsiteY7-1116" fmla="*/ 7064697 h 9448058"/>
                  <a:gd name="connsiteX8-1117" fmla="*/ 2364023 w 9475135"/>
                  <a:gd name="connsiteY8-1118" fmla="*/ 4719726 h 9448058"/>
                  <a:gd name="connsiteX9-1119" fmla="*/ 2759282 w 9475135"/>
                  <a:gd name="connsiteY9-1120" fmla="*/ 4685812 h 9448058"/>
                  <a:gd name="connsiteX10-1121" fmla="*/ 4722782 w 9475135"/>
                  <a:gd name="connsiteY10-1122" fmla="*/ 2709612 h 9448058"/>
                  <a:gd name="connsiteX11-1123" fmla="*/ 4728043 w 9475135"/>
                  <a:gd name="connsiteY11-1124" fmla="*/ 2327132 h 9448058"/>
                  <a:gd name="connsiteX12-1125" fmla="*/ 7101589 w 9475135"/>
                  <a:gd name="connsiteY12-1126" fmla="*/ 1211 h 9448058"/>
                  <a:gd name="connsiteX0-1127" fmla="*/ 7101589 w 9475135"/>
                  <a:gd name="connsiteY0-1128" fmla="*/ 1211 h 9447974"/>
                  <a:gd name="connsiteX1-1129" fmla="*/ 9475135 w 9475135"/>
                  <a:gd name="connsiteY1-1130" fmla="*/ 2327132 h 9447974"/>
                  <a:gd name="connsiteX2-1131" fmla="*/ 7101589 w 9475135"/>
                  <a:gd name="connsiteY2-1132" fmla="*/ 4726078 h 9447974"/>
                  <a:gd name="connsiteX3-1133" fmla="*/ 6956839 w 9475135"/>
                  <a:gd name="connsiteY3-1134" fmla="*/ 4726412 h 9447974"/>
                  <a:gd name="connsiteX4-1135" fmla="*/ 4742839 w 9475135"/>
                  <a:gd name="connsiteY4-1136" fmla="*/ 6940412 h 9447974"/>
                  <a:gd name="connsiteX5-1137" fmla="*/ 4728044 w 9475135"/>
                  <a:gd name="connsiteY5-1138" fmla="*/ 7074222 h 9447974"/>
                  <a:gd name="connsiteX6-1139" fmla="*/ 2354498 w 9475135"/>
                  <a:gd name="connsiteY6-1140" fmla="*/ 9447768 h 9447974"/>
                  <a:gd name="connsiteX7-1141" fmla="*/ 3 w 9475135"/>
                  <a:gd name="connsiteY7-1142" fmla="*/ 7064697 h 9447974"/>
                  <a:gd name="connsiteX8-1143" fmla="*/ 2364023 w 9475135"/>
                  <a:gd name="connsiteY8-1144" fmla="*/ 4719726 h 9447974"/>
                  <a:gd name="connsiteX9-1145" fmla="*/ 2759282 w 9475135"/>
                  <a:gd name="connsiteY9-1146" fmla="*/ 4685812 h 9447974"/>
                  <a:gd name="connsiteX10-1147" fmla="*/ 4722782 w 9475135"/>
                  <a:gd name="connsiteY10-1148" fmla="*/ 2709612 h 9447974"/>
                  <a:gd name="connsiteX11-1149" fmla="*/ 4728043 w 9475135"/>
                  <a:gd name="connsiteY11-1150" fmla="*/ 2327132 h 9447974"/>
                  <a:gd name="connsiteX12-1151" fmla="*/ 7101589 w 9475135"/>
                  <a:gd name="connsiteY12-1152" fmla="*/ 1211 h 9447974"/>
                  <a:gd name="connsiteX0-1153" fmla="*/ 7101589 w 9475135"/>
                  <a:gd name="connsiteY0-1154" fmla="*/ 1211 h 9447974"/>
                  <a:gd name="connsiteX1-1155" fmla="*/ 9475135 w 9475135"/>
                  <a:gd name="connsiteY1-1156" fmla="*/ 2327132 h 9447974"/>
                  <a:gd name="connsiteX2-1157" fmla="*/ 7101589 w 9475135"/>
                  <a:gd name="connsiteY2-1158" fmla="*/ 4726078 h 9447974"/>
                  <a:gd name="connsiteX3-1159" fmla="*/ 6956839 w 9475135"/>
                  <a:gd name="connsiteY3-1160" fmla="*/ 4726412 h 9447974"/>
                  <a:gd name="connsiteX4-1161" fmla="*/ 4742839 w 9475135"/>
                  <a:gd name="connsiteY4-1162" fmla="*/ 6940412 h 9447974"/>
                  <a:gd name="connsiteX5-1163" fmla="*/ 4728044 w 9475135"/>
                  <a:gd name="connsiteY5-1164" fmla="*/ 7074222 h 9447974"/>
                  <a:gd name="connsiteX6-1165" fmla="*/ 2354498 w 9475135"/>
                  <a:gd name="connsiteY6-1166" fmla="*/ 9447768 h 9447974"/>
                  <a:gd name="connsiteX7-1167" fmla="*/ 3 w 9475135"/>
                  <a:gd name="connsiteY7-1168" fmla="*/ 7064697 h 9447974"/>
                  <a:gd name="connsiteX8-1169" fmla="*/ 2364023 w 9475135"/>
                  <a:gd name="connsiteY8-1170" fmla="*/ 4719726 h 9447974"/>
                  <a:gd name="connsiteX9-1171" fmla="*/ 2759282 w 9475135"/>
                  <a:gd name="connsiteY9-1172" fmla="*/ 4685812 h 9447974"/>
                  <a:gd name="connsiteX10-1173" fmla="*/ 4722782 w 9475135"/>
                  <a:gd name="connsiteY10-1174" fmla="*/ 2709612 h 9447974"/>
                  <a:gd name="connsiteX11-1175" fmla="*/ 4728043 w 9475135"/>
                  <a:gd name="connsiteY11-1176" fmla="*/ 2327132 h 9447974"/>
                  <a:gd name="connsiteX12-1177" fmla="*/ 7101589 w 9475135"/>
                  <a:gd name="connsiteY12-1178" fmla="*/ 1211 h 944797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</a:cxnLst>
                <a:rect l="l" t="t" r="r" b="b"/>
                <a:pathLst>
                  <a:path w="9475135" h="9447974">
                    <a:moveTo>
                      <a:pt x="7101589" y="1211"/>
                    </a:moveTo>
                    <a:cubicBezTo>
                      <a:pt x="8498187" y="-46414"/>
                      <a:pt x="9475135" y="1320579"/>
                      <a:pt x="9475135" y="2327132"/>
                    </a:cubicBezTo>
                    <a:cubicBezTo>
                      <a:pt x="9475135" y="3333685"/>
                      <a:pt x="8726787" y="4675278"/>
                      <a:pt x="7101589" y="4726078"/>
                    </a:cubicBezTo>
                    <a:lnTo>
                      <a:pt x="6956839" y="4726412"/>
                    </a:lnTo>
                    <a:cubicBezTo>
                      <a:pt x="5854731" y="4828012"/>
                      <a:pt x="4844439" y="5679554"/>
                      <a:pt x="4742839" y="6940412"/>
                    </a:cubicBezTo>
                    <a:lnTo>
                      <a:pt x="4728044" y="7074222"/>
                    </a:lnTo>
                    <a:cubicBezTo>
                      <a:pt x="4728044" y="7937420"/>
                      <a:pt x="4104530" y="9468405"/>
                      <a:pt x="2354498" y="9447768"/>
                    </a:cubicBezTo>
                    <a:cubicBezTo>
                      <a:pt x="604466" y="9427131"/>
                      <a:pt x="-1584" y="7852704"/>
                      <a:pt x="3" y="7064697"/>
                    </a:cubicBezTo>
                    <a:cubicBezTo>
                      <a:pt x="1590" y="6276690"/>
                      <a:pt x="652113" y="4782365"/>
                      <a:pt x="2364023" y="4719726"/>
                    </a:cubicBezTo>
                    <a:cubicBezTo>
                      <a:pt x="2604741" y="4710918"/>
                      <a:pt x="2393143" y="4731906"/>
                      <a:pt x="2759282" y="4685812"/>
                    </a:cubicBezTo>
                    <a:cubicBezTo>
                      <a:pt x="3839376" y="4491092"/>
                      <a:pt x="4534412" y="3789706"/>
                      <a:pt x="4722782" y="2709612"/>
                    </a:cubicBezTo>
                    <a:cubicBezTo>
                      <a:pt x="4724536" y="2582119"/>
                      <a:pt x="4726289" y="2454625"/>
                      <a:pt x="4728043" y="2327132"/>
                    </a:cubicBezTo>
                    <a:cubicBezTo>
                      <a:pt x="4823293" y="1035309"/>
                      <a:pt x="5704991" y="48836"/>
                      <a:pt x="7101589" y="1211"/>
                    </a:cubicBezTo>
                    <a:close/>
                  </a:path>
                </a:pathLst>
              </a:custGeom>
              <a:solidFill>
                <a:srgbClr val="005B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88"/>
              </a:p>
            </p:txBody>
          </p:sp>
          <p:sp>
            <p:nvSpPr>
              <p:cNvPr id="8" name="椭圆 7"/>
              <p:cNvSpPr>
                <a:spLocks noChangeAspect="1"/>
              </p:cNvSpPr>
              <p:nvPr/>
            </p:nvSpPr>
            <p:spPr>
              <a:xfrm>
                <a:off x="8122720" y="5674769"/>
                <a:ext cx="4507200" cy="4507200"/>
              </a:xfrm>
              <a:prstGeom prst="ellipse">
                <a:avLst/>
              </a:prstGeom>
              <a:solidFill>
                <a:srgbClr val="EEB0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88"/>
              </a:p>
            </p:txBody>
          </p:sp>
        </p:grpSp>
        <p:sp>
          <p:nvSpPr>
            <p:cNvPr id="5" name="任意多边形 4"/>
            <p:cNvSpPr/>
            <p:nvPr/>
          </p:nvSpPr>
          <p:spPr>
            <a:xfrm>
              <a:off x="9656891" y="8726945"/>
              <a:ext cx="6655740" cy="1720037"/>
            </a:xfrm>
            <a:custGeom>
              <a:avLst/>
              <a:gdLst/>
              <a:ahLst/>
              <a:cxnLst/>
              <a:rect l="l" t="t" r="r" b="b"/>
              <a:pathLst>
                <a:path w="6655742" h="1720039">
                  <a:moveTo>
                    <a:pt x="3884656" y="219168"/>
                  </a:moveTo>
                  <a:lnTo>
                    <a:pt x="3884656" y="1501946"/>
                  </a:lnTo>
                  <a:lnTo>
                    <a:pt x="4126385" y="1501946"/>
                  </a:lnTo>
                  <a:cubicBezTo>
                    <a:pt x="4337674" y="1501946"/>
                    <a:pt x="4502588" y="1444289"/>
                    <a:pt x="4621124" y="1328975"/>
                  </a:cubicBezTo>
                  <a:cubicBezTo>
                    <a:pt x="4739662" y="1213661"/>
                    <a:pt x="4798930" y="1052150"/>
                    <a:pt x="4798930" y="844442"/>
                  </a:cubicBezTo>
                  <a:cubicBezTo>
                    <a:pt x="4798930" y="636733"/>
                    <a:pt x="4738050" y="480594"/>
                    <a:pt x="4616290" y="376024"/>
                  </a:cubicBezTo>
                  <a:cubicBezTo>
                    <a:pt x="4494530" y="271453"/>
                    <a:pt x="4334452" y="219168"/>
                    <a:pt x="4136054" y="219168"/>
                  </a:cubicBezTo>
                  <a:close/>
                  <a:moveTo>
                    <a:pt x="5401972" y="27933"/>
                  </a:moveTo>
                  <a:lnTo>
                    <a:pt x="5616843" y="27933"/>
                  </a:lnTo>
                  <a:lnTo>
                    <a:pt x="5616843" y="1029230"/>
                  </a:lnTo>
                  <a:cubicBezTo>
                    <a:pt x="5616843" y="1362280"/>
                    <a:pt x="5756509" y="1528804"/>
                    <a:pt x="6035840" y="1528804"/>
                  </a:cubicBezTo>
                  <a:cubicBezTo>
                    <a:pt x="6305862" y="1528804"/>
                    <a:pt x="6440872" y="1367651"/>
                    <a:pt x="6440872" y="1045346"/>
                  </a:cubicBezTo>
                  <a:lnTo>
                    <a:pt x="6440872" y="27933"/>
                  </a:lnTo>
                  <a:lnTo>
                    <a:pt x="6655742" y="27933"/>
                  </a:lnTo>
                  <a:lnTo>
                    <a:pt x="6655742" y="1014189"/>
                  </a:lnTo>
                  <a:cubicBezTo>
                    <a:pt x="6655742" y="1484756"/>
                    <a:pt x="6442304" y="1720039"/>
                    <a:pt x="6015428" y="1720039"/>
                  </a:cubicBezTo>
                  <a:cubicBezTo>
                    <a:pt x="5606458" y="1720039"/>
                    <a:pt x="5401972" y="1492993"/>
                    <a:pt x="5401972" y="1038899"/>
                  </a:cubicBezTo>
                  <a:close/>
                  <a:moveTo>
                    <a:pt x="3669785" y="27933"/>
                  </a:moveTo>
                  <a:lnTo>
                    <a:pt x="4144649" y="27933"/>
                  </a:lnTo>
                  <a:cubicBezTo>
                    <a:pt x="4396764" y="27933"/>
                    <a:pt x="4606442" y="101347"/>
                    <a:pt x="4773682" y="248176"/>
                  </a:cubicBezTo>
                  <a:cubicBezTo>
                    <a:pt x="4940924" y="395004"/>
                    <a:pt x="5024544" y="591968"/>
                    <a:pt x="5024544" y="839070"/>
                  </a:cubicBezTo>
                  <a:cubicBezTo>
                    <a:pt x="5024544" y="1096914"/>
                    <a:pt x="4940924" y="1303548"/>
                    <a:pt x="4773682" y="1458971"/>
                  </a:cubicBezTo>
                  <a:cubicBezTo>
                    <a:pt x="4606442" y="1614394"/>
                    <a:pt x="4391034" y="1692106"/>
                    <a:pt x="4127460" y="1692106"/>
                  </a:cubicBezTo>
                  <a:lnTo>
                    <a:pt x="3669785" y="1692106"/>
                  </a:lnTo>
                  <a:close/>
                  <a:moveTo>
                    <a:pt x="2383910" y="27933"/>
                  </a:moveTo>
                  <a:lnTo>
                    <a:pt x="3241244" y="27933"/>
                  </a:lnTo>
                  <a:lnTo>
                    <a:pt x="3241244" y="219168"/>
                  </a:lnTo>
                  <a:lnTo>
                    <a:pt x="2598780" y="219168"/>
                  </a:lnTo>
                  <a:lnTo>
                    <a:pt x="2598780" y="752047"/>
                  </a:lnTo>
                  <a:lnTo>
                    <a:pt x="3193972" y="752047"/>
                  </a:lnTo>
                  <a:lnTo>
                    <a:pt x="3193972" y="942208"/>
                  </a:lnTo>
                  <a:lnTo>
                    <a:pt x="2598780" y="942208"/>
                  </a:lnTo>
                  <a:lnTo>
                    <a:pt x="2598780" y="1501946"/>
                  </a:lnTo>
                  <a:lnTo>
                    <a:pt x="3278846" y="1501946"/>
                  </a:lnTo>
                  <a:lnTo>
                    <a:pt x="3278846" y="1692106"/>
                  </a:lnTo>
                  <a:lnTo>
                    <a:pt x="2383910" y="1692106"/>
                  </a:lnTo>
                  <a:close/>
                  <a:moveTo>
                    <a:pt x="1660010" y="27933"/>
                  </a:moveTo>
                  <a:lnTo>
                    <a:pt x="1874881" y="27933"/>
                  </a:lnTo>
                  <a:lnTo>
                    <a:pt x="1874881" y="1692106"/>
                  </a:lnTo>
                  <a:lnTo>
                    <a:pt x="1660010" y="1692106"/>
                  </a:lnTo>
                  <a:close/>
                  <a:moveTo>
                    <a:pt x="851962" y="0"/>
                  </a:moveTo>
                  <a:cubicBezTo>
                    <a:pt x="1010966" y="0"/>
                    <a:pt x="1142395" y="22561"/>
                    <a:pt x="1246250" y="67684"/>
                  </a:cubicBezTo>
                  <a:lnTo>
                    <a:pt x="1246250" y="292224"/>
                  </a:lnTo>
                  <a:cubicBezTo>
                    <a:pt x="1127354" y="226330"/>
                    <a:pt x="996641" y="193384"/>
                    <a:pt x="854110" y="193384"/>
                  </a:cubicBezTo>
                  <a:cubicBezTo>
                    <a:pt x="668606" y="193384"/>
                    <a:pt x="517480" y="255159"/>
                    <a:pt x="400734" y="378709"/>
                  </a:cubicBezTo>
                  <a:cubicBezTo>
                    <a:pt x="283987" y="502260"/>
                    <a:pt x="225614" y="668964"/>
                    <a:pt x="225614" y="878821"/>
                  </a:cubicBezTo>
                  <a:cubicBezTo>
                    <a:pt x="225614" y="1077934"/>
                    <a:pt x="280048" y="1236043"/>
                    <a:pt x="388916" y="1353148"/>
                  </a:cubicBezTo>
                  <a:cubicBezTo>
                    <a:pt x="497784" y="1470252"/>
                    <a:pt x="640314" y="1528804"/>
                    <a:pt x="816508" y="1528804"/>
                  </a:cubicBezTo>
                  <a:cubicBezTo>
                    <a:pt x="981242" y="1528804"/>
                    <a:pt x="1124490" y="1491560"/>
                    <a:pt x="1246250" y="1417072"/>
                  </a:cubicBezTo>
                  <a:lnTo>
                    <a:pt x="1246250" y="1623347"/>
                  </a:lnTo>
                  <a:cubicBezTo>
                    <a:pt x="1123773" y="1687808"/>
                    <a:pt x="970141" y="1720039"/>
                    <a:pt x="785352" y="1720039"/>
                  </a:cubicBezTo>
                  <a:cubicBezTo>
                    <a:pt x="546846" y="1720039"/>
                    <a:pt x="356327" y="1644297"/>
                    <a:pt x="213796" y="1492814"/>
                  </a:cubicBezTo>
                  <a:cubicBezTo>
                    <a:pt x="71265" y="1341330"/>
                    <a:pt x="0" y="1140963"/>
                    <a:pt x="0" y="891713"/>
                  </a:cubicBezTo>
                  <a:cubicBezTo>
                    <a:pt x="0" y="623841"/>
                    <a:pt x="80218" y="408254"/>
                    <a:pt x="240655" y="244952"/>
                  </a:cubicBezTo>
                  <a:cubicBezTo>
                    <a:pt x="401092" y="81651"/>
                    <a:pt x="604861" y="0"/>
                    <a:pt x="8519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88"/>
            </a:p>
          </p:txBody>
        </p:sp>
      </p:grpSp>
      <p:sp>
        <p:nvSpPr>
          <p:cNvPr id="399" name="文本占位符 398"/>
          <p:cNvSpPr>
            <a:spLocks noGrp="1"/>
          </p:cNvSpPr>
          <p:nvPr>
            <p:ph type="body" sz="quarter" idx="10" hasCustomPrompt="1"/>
          </p:nvPr>
        </p:nvSpPr>
        <p:spPr>
          <a:xfrm>
            <a:off x="4654550" y="0"/>
            <a:ext cx="25131713" cy="2560638"/>
          </a:xfrm>
          <a:prstGeom prst="rect">
            <a:avLst/>
          </a:prstGeom>
        </p:spPr>
        <p:txBody>
          <a:bodyPr/>
          <a:lstStyle>
            <a:lvl1pPr marL="0" indent="0" algn="ctr" fontAlgn="ctr">
              <a:lnSpc>
                <a:spcPct val="100000"/>
              </a:lnSpc>
              <a:spcBef>
                <a:spcPts val="0"/>
              </a:spcBef>
              <a:buFontTx/>
              <a:buNone/>
              <a:defRPr sz="13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 smtClean="0"/>
              <a:t>单击此处输入标题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538917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575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2382023" y="-22482"/>
            <a:ext cx="28108100" cy="2583383"/>
          </a:xfrm>
          <a:custGeom>
            <a:avLst/>
            <a:gdLst>
              <a:gd name="connsiteX0" fmla="*/ 1726194 w 22487944"/>
              <a:gd name="connsiteY0" fmla="*/ 0 h 2066705"/>
              <a:gd name="connsiteX1" fmla="*/ 22487944 w 22487944"/>
              <a:gd name="connsiteY1" fmla="*/ 0 h 2066705"/>
              <a:gd name="connsiteX2" fmla="*/ 22487944 w 22487944"/>
              <a:gd name="connsiteY2" fmla="*/ 2066705 h 2066705"/>
              <a:gd name="connsiteX3" fmla="*/ 0 w 22487944"/>
              <a:gd name="connsiteY3" fmla="*/ 2066705 h 206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87944" h="2066705">
                <a:moveTo>
                  <a:pt x="1726194" y="0"/>
                </a:moveTo>
                <a:lnTo>
                  <a:pt x="22487944" y="0"/>
                </a:lnTo>
                <a:lnTo>
                  <a:pt x="22487944" y="2066705"/>
                </a:lnTo>
                <a:lnTo>
                  <a:pt x="0" y="2066705"/>
                </a:lnTo>
                <a:close/>
              </a:path>
            </a:pathLst>
          </a:custGeom>
          <a:solidFill>
            <a:srgbClr val="005B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688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588125" y="119114"/>
            <a:ext cx="1872710" cy="2441788"/>
            <a:chOff x="9634847" y="821572"/>
            <a:chExt cx="7382141" cy="9625410"/>
          </a:xfrm>
        </p:grpSpPr>
        <p:grpSp>
          <p:nvGrpSpPr>
            <p:cNvPr id="4" name="组合 3"/>
            <p:cNvGrpSpPr/>
            <p:nvPr/>
          </p:nvGrpSpPr>
          <p:grpSpPr>
            <a:xfrm>
              <a:off x="9634847" y="821572"/>
              <a:ext cx="7382141" cy="7360979"/>
              <a:chOff x="3250035" y="848295"/>
              <a:chExt cx="9475135" cy="9447974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3402435" y="981645"/>
                <a:ext cx="4508809" cy="4508809"/>
              </a:xfrm>
              <a:prstGeom prst="ellipse">
                <a:avLst/>
              </a:prstGeom>
              <a:solidFill>
                <a:srgbClr val="1D9B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88"/>
              </a:p>
            </p:txBody>
          </p:sp>
          <p:sp>
            <p:nvSpPr>
              <p:cNvPr id="7" name="任意多边形 6"/>
              <p:cNvSpPr/>
              <p:nvPr/>
            </p:nvSpPr>
            <p:spPr>
              <a:xfrm>
                <a:off x="3250035" y="848295"/>
                <a:ext cx="9475135" cy="9447974"/>
              </a:xfrm>
              <a:custGeom>
                <a:avLst/>
                <a:gdLst>
                  <a:gd name="connsiteX0" fmla="*/ 7120636 w 9494182"/>
                  <a:gd name="connsiteY0" fmla="*/ 0 h 9494182"/>
                  <a:gd name="connsiteX1" fmla="*/ 9494182 w 9494182"/>
                  <a:gd name="connsiteY1" fmla="*/ 2373546 h 9494182"/>
                  <a:gd name="connsiteX2" fmla="*/ 7120636 w 9494182"/>
                  <a:gd name="connsiteY2" fmla="*/ 4747092 h 9494182"/>
                  <a:gd name="connsiteX3" fmla="*/ 7047910 w 9494182"/>
                  <a:gd name="connsiteY3" fmla="*/ 4743419 h 9494182"/>
                  <a:gd name="connsiteX4" fmla="*/ 7016455 w 9494182"/>
                  <a:gd name="connsiteY4" fmla="*/ 4774875 h 9494182"/>
                  <a:gd name="connsiteX5" fmla="*/ 6975886 w 9494182"/>
                  <a:gd name="connsiteY5" fmla="*/ 4772826 h 9494182"/>
                  <a:gd name="connsiteX6" fmla="*/ 4761886 w 9494182"/>
                  <a:gd name="connsiteY6" fmla="*/ 6986826 h 9494182"/>
                  <a:gd name="connsiteX7" fmla="*/ 4763935 w 9494182"/>
                  <a:gd name="connsiteY7" fmla="*/ 7027396 h 9494182"/>
                  <a:gd name="connsiteX8" fmla="*/ 4743419 w 9494182"/>
                  <a:gd name="connsiteY8" fmla="*/ 7047912 h 9494182"/>
                  <a:gd name="connsiteX9" fmla="*/ 4747091 w 9494182"/>
                  <a:gd name="connsiteY9" fmla="*/ 7120636 h 9494182"/>
                  <a:gd name="connsiteX10" fmla="*/ 2373545 w 9494182"/>
                  <a:gd name="connsiteY10" fmla="*/ 9494182 h 9494182"/>
                  <a:gd name="connsiteX11" fmla="*/ 0 w 9494182"/>
                  <a:gd name="connsiteY11" fmla="*/ 7120636 h 9494182"/>
                  <a:gd name="connsiteX12" fmla="*/ 2373545 w 9494182"/>
                  <a:gd name="connsiteY12" fmla="*/ 4747090 h 9494182"/>
                  <a:gd name="connsiteX13" fmla="*/ 2616227 w 9494182"/>
                  <a:gd name="connsiteY13" fmla="*/ 4759345 h 9494182"/>
                  <a:gd name="connsiteX14" fmla="*/ 2648532 w 9494182"/>
                  <a:gd name="connsiteY14" fmla="*/ 4764275 h 9494182"/>
                  <a:gd name="connsiteX15" fmla="*/ 2675382 w 9494182"/>
                  <a:gd name="connsiteY15" fmla="*/ 4737425 h 9494182"/>
                  <a:gd name="connsiteX16" fmla="*/ 2778329 w 9494182"/>
                  <a:gd name="connsiteY16" fmla="*/ 4732226 h 9494182"/>
                  <a:gd name="connsiteX17" fmla="*/ 4754529 w 9494182"/>
                  <a:gd name="connsiteY17" fmla="*/ 2756026 h 9494182"/>
                  <a:gd name="connsiteX18" fmla="*/ 4759728 w 9494182"/>
                  <a:gd name="connsiteY18" fmla="*/ 2653079 h 9494182"/>
                  <a:gd name="connsiteX19" fmla="*/ 4764275 w 9494182"/>
                  <a:gd name="connsiteY19" fmla="*/ 2648532 h 9494182"/>
                  <a:gd name="connsiteX20" fmla="*/ 4759345 w 9494182"/>
                  <a:gd name="connsiteY20" fmla="*/ 2616227 h 9494182"/>
                  <a:gd name="connsiteX21" fmla="*/ 4747090 w 9494182"/>
                  <a:gd name="connsiteY21" fmla="*/ 2373546 h 9494182"/>
                  <a:gd name="connsiteX22" fmla="*/ 7120636 w 9494182"/>
                  <a:gd name="connsiteY22" fmla="*/ 0 h 9494182"/>
                  <a:gd name="connsiteX0-1" fmla="*/ 7120636 w 9494182"/>
                  <a:gd name="connsiteY0-2" fmla="*/ 0 h 9494182"/>
                  <a:gd name="connsiteX1-3" fmla="*/ 9494182 w 9494182"/>
                  <a:gd name="connsiteY1-4" fmla="*/ 2373546 h 9494182"/>
                  <a:gd name="connsiteX2-5" fmla="*/ 7120636 w 9494182"/>
                  <a:gd name="connsiteY2-6" fmla="*/ 4747092 h 9494182"/>
                  <a:gd name="connsiteX3-7" fmla="*/ 7047910 w 9494182"/>
                  <a:gd name="connsiteY3-8" fmla="*/ 4743419 h 9494182"/>
                  <a:gd name="connsiteX4-9" fmla="*/ 6975886 w 9494182"/>
                  <a:gd name="connsiteY4-10" fmla="*/ 4772826 h 9494182"/>
                  <a:gd name="connsiteX5-11" fmla="*/ 4761886 w 9494182"/>
                  <a:gd name="connsiteY5-12" fmla="*/ 6986826 h 9494182"/>
                  <a:gd name="connsiteX6-13" fmla="*/ 4763935 w 9494182"/>
                  <a:gd name="connsiteY6-14" fmla="*/ 7027396 h 9494182"/>
                  <a:gd name="connsiteX7-15" fmla="*/ 4743419 w 9494182"/>
                  <a:gd name="connsiteY7-16" fmla="*/ 7047912 h 9494182"/>
                  <a:gd name="connsiteX8-17" fmla="*/ 4747091 w 9494182"/>
                  <a:gd name="connsiteY8-18" fmla="*/ 7120636 h 9494182"/>
                  <a:gd name="connsiteX9-19" fmla="*/ 2373545 w 9494182"/>
                  <a:gd name="connsiteY9-20" fmla="*/ 9494182 h 9494182"/>
                  <a:gd name="connsiteX10-21" fmla="*/ 0 w 9494182"/>
                  <a:gd name="connsiteY10-22" fmla="*/ 7120636 h 9494182"/>
                  <a:gd name="connsiteX11-23" fmla="*/ 2373545 w 9494182"/>
                  <a:gd name="connsiteY11-24" fmla="*/ 4747090 h 9494182"/>
                  <a:gd name="connsiteX12-25" fmla="*/ 2616227 w 9494182"/>
                  <a:gd name="connsiteY12-26" fmla="*/ 4759345 h 9494182"/>
                  <a:gd name="connsiteX13-27" fmla="*/ 2648532 w 9494182"/>
                  <a:gd name="connsiteY13-28" fmla="*/ 4764275 h 9494182"/>
                  <a:gd name="connsiteX14-29" fmla="*/ 2675382 w 9494182"/>
                  <a:gd name="connsiteY14-30" fmla="*/ 4737425 h 9494182"/>
                  <a:gd name="connsiteX15-31" fmla="*/ 2778329 w 9494182"/>
                  <a:gd name="connsiteY15-32" fmla="*/ 4732226 h 9494182"/>
                  <a:gd name="connsiteX16-33" fmla="*/ 4754529 w 9494182"/>
                  <a:gd name="connsiteY16-34" fmla="*/ 2756026 h 9494182"/>
                  <a:gd name="connsiteX17-35" fmla="*/ 4759728 w 9494182"/>
                  <a:gd name="connsiteY17-36" fmla="*/ 2653079 h 9494182"/>
                  <a:gd name="connsiteX18-37" fmla="*/ 4764275 w 9494182"/>
                  <a:gd name="connsiteY18-38" fmla="*/ 2648532 h 9494182"/>
                  <a:gd name="connsiteX19-39" fmla="*/ 4759345 w 9494182"/>
                  <a:gd name="connsiteY19-40" fmla="*/ 2616227 h 9494182"/>
                  <a:gd name="connsiteX20-41" fmla="*/ 4747090 w 9494182"/>
                  <a:gd name="connsiteY20-42" fmla="*/ 2373546 h 9494182"/>
                  <a:gd name="connsiteX21-43" fmla="*/ 7120636 w 9494182"/>
                  <a:gd name="connsiteY21-44" fmla="*/ 0 h 9494182"/>
                  <a:gd name="connsiteX0-45" fmla="*/ 7120636 w 9494182"/>
                  <a:gd name="connsiteY0-46" fmla="*/ 0 h 9494182"/>
                  <a:gd name="connsiteX1-47" fmla="*/ 9494182 w 9494182"/>
                  <a:gd name="connsiteY1-48" fmla="*/ 2373546 h 9494182"/>
                  <a:gd name="connsiteX2-49" fmla="*/ 7120636 w 9494182"/>
                  <a:gd name="connsiteY2-50" fmla="*/ 4747092 h 9494182"/>
                  <a:gd name="connsiteX3-51" fmla="*/ 6975886 w 9494182"/>
                  <a:gd name="connsiteY3-52" fmla="*/ 4772826 h 9494182"/>
                  <a:gd name="connsiteX4-53" fmla="*/ 4761886 w 9494182"/>
                  <a:gd name="connsiteY4-54" fmla="*/ 6986826 h 9494182"/>
                  <a:gd name="connsiteX5-55" fmla="*/ 4763935 w 9494182"/>
                  <a:gd name="connsiteY5-56" fmla="*/ 7027396 h 9494182"/>
                  <a:gd name="connsiteX6-57" fmla="*/ 4743419 w 9494182"/>
                  <a:gd name="connsiteY6-58" fmla="*/ 7047912 h 9494182"/>
                  <a:gd name="connsiteX7-59" fmla="*/ 4747091 w 9494182"/>
                  <a:gd name="connsiteY7-60" fmla="*/ 7120636 h 9494182"/>
                  <a:gd name="connsiteX8-61" fmla="*/ 2373545 w 9494182"/>
                  <a:gd name="connsiteY8-62" fmla="*/ 9494182 h 9494182"/>
                  <a:gd name="connsiteX9-63" fmla="*/ 0 w 9494182"/>
                  <a:gd name="connsiteY9-64" fmla="*/ 7120636 h 9494182"/>
                  <a:gd name="connsiteX10-65" fmla="*/ 2373545 w 9494182"/>
                  <a:gd name="connsiteY10-66" fmla="*/ 4747090 h 9494182"/>
                  <a:gd name="connsiteX11-67" fmla="*/ 2616227 w 9494182"/>
                  <a:gd name="connsiteY11-68" fmla="*/ 4759345 h 9494182"/>
                  <a:gd name="connsiteX12-69" fmla="*/ 2648532 w 9494182"/>
                  <a:gd name="connsiteY12-70" fmla="*/ 4764275 h 9494182"/>
                  <a:gd name="connsiteX13-71" fmla="*/ 2675382 w 9494182"/>
                  <a:gd name="connsiteY13-72" fmla="*/ 4737425 h 9494182"/>
                  <a:gd name="connsiteX14-73" fmla="*/ 2778329 w 9494182"/>
                  <a:gd name="connsiteY14-74" fmla="*/ 4732226 h 9494182"/>
                  <a:gd name="connsiteX15-75" fmla="*/ 4754529 w 9494182"/>
                  <a:gd name="connsiteY15-76" fmla="*/ 2756026 h 9494182"/>
                  <a:gd name="connsiteX16-77" fmla="*/ 4759728 w 9494182"/>
                  <a:gd name="connsiteY16-78" fmla="*/ 2653079 h 9494182"/>
                  <a:gd name="connsiteX17-79" fmla="*/ 4764275 w 9494182"/>
                  <a:gd name="connsiteY17-80" fmla="*/ 2648532 h 9494182"/>
                  <a:gd name="connsiteX18-81" fmla="*/ 4759345 w 9494182"/>
                  <a:gd name="connsiteY18-82" fmla="*/ 2616227 h 9494182"/>
                  <a:gd name="connsiteX19-83" fmla="*/ 4747090 w 9494182"/>
                  <a:gd name="connsiteY19-84" fmla="*/ 2373546 h 9494182"/>
                  <a:gd name="connsiteX20-85" fmla="*/ 7120636 w 9494182"/>
                  <a:gd name="connsiteY20-86" fmla="*/ 0 h 9494182"/>
                  <a:gd name="connsiteX0-87" fmla="*/ 7120636 w 9494182"/>
                  <a:gd name="connsiteY0-88" fmla="*/ 0 h 9494182"/>
                  <a:gd name="connsiteX1-89" fmla="*/ 9494182 w 9494182"/>
                  <a:gd name="connsiteY1-90" fmla="*/ 2373546 h 9494182"/>
                  <a:gd name="connsiteX2-91" fmla="*/ 7120636 w 9494182"/>
                  <a:gd name="connsiteY2-92" fmla="*/ 4747092 h 9494182"/>
                  <a:gd name="connsiteX3-93" fmla="*/ 6975886 w 9494182"/>
                  <a:gd name="connsiteY3-94" fmla="*/ 4772826 h 9494182"/>
                  <a:gd name="connsiteX4-95" fmla="*/ 4761886 w 9494182"/>
                  <a:gd name="connsiteY4-96" fmla="*/ 6986826 h 9494182"/>
                  <a:gd name="connsiteX5-97" fmla="*/ 4763935 w 9494182"/>
                  <a:gd name="connsiteY5-98" fmla="*/ 7027396 h 9494182"/>
                  <a:gd name="connsiteX6-99" fmla="*/ 4743419 w 9494182"/>
                  <a:gd name="connsiteY6-100" fmla="*/ 7047912 h 9494182"/>
                  <a:gd name="connsiteX7-101" fmla="*/ 4747091 w 9494182"/>
                  <a:gd name="connsiteY7-102" fmla="*/ 7120636 h 9494182"/>
                  <a:gd name="connsiteX8-103" fmla="*/ 2373545 w 9494182"/>
                  <a:gd name="connsiteY8-104" fmla="*/ 9494182 h 9494182"/>
                  <a:gd name="connsiteX9-105" fmla="*/ 0 w 9494182"/>
                  <a:gd name="connsiteY9-106" fmla="*/ 7120636 h 9494182"/>
                  <a:gd name="connsiteX10-107" fmla="*/ 2373545 w 9494182"/>
                  <a:gd name="connsiteY10-108" fmla="*/ 4747090 h 9494182"/>
                  <a:gd name="connsiteX11-109" fmla="*/ 2616227 w 9494182"/>
                  <a:gd name="connsiteY11-110" fmla="*/ 4759345 h 9494182"/>
                  <a:gd name="connsiteX12-111" fmla="*/ 2648532 w 9494182"/>
                  <a:gd name="connsiteY12-112" fmla="*/ 4764275 h 9494182"/>
                  <a:gd name="connsiteX13-113" fmla="*/ 2778329 w 9494182"/>
                  <a:gd name="connsiteY13-114" fmla="*/ 4732226 h 9494182"/>
                  <a:gd name="connsiteX14-115" fmla="*/ 4754529 w 9494182"/>
                  <a:gd name="connsiteY14-116" fmla="*/ 2756026 h 9494182"/>
                  <a:gd name="connsiteX15-117" fmla="*/ 4759728 w 9494182"/>
                  <a:gd name="connsiteY15-118" fmla="*/ 2653079 h 9494182"/>
                  <a:gd name="connsiteX16-119" fmla="*/ 4764275 w 9494182"/>
                  <a:gd name="connsiteY16-120" fmla="*/ 2648532 h 9494182"/>
                  <a:gd name="connsiteX17-121" fmla="*/ 4759345 w 9494182"/>
                  <a:gd name="connsiteY17-122" fmla="*/ 2616227 h 9494182"/>
                  <a:gd name="connsiteX18-123" fmla="*/ 4747090 w 9494182"/>
                  <a:gd name="connsiteY18-124" fmla="*/ 2373546 h 9494182"/>
                  <a:gd name="connsiteX19-125" fmla="*/ 7120636 w 9494182"/>
                  <a:gd name="connsiteY19-126" fmla="*/ 0 h 9494182"/>
                  <a:gd name="connsiteX0-127" fmla="*/ 7120636 w 9494182"/>
                  <a:gd name="connsiteY0-128" fmla="*/ 0 h 9494182"/>
                  <a:gd name="connsiteX1-129" fmla="*/ 9494182 w 9494182"/>
                  <a:gd name="connsiteY1-130" fmla="*/ 2373546 h 9494182"/>
                  <a:gd name="connsiteX2-131" fmla="*/ 7120636 w 9494182"/>
                  <a:gd name="connsiteY2-132" fmla="*/ 4747092 h 9494182"/>
                  <a:gd name="connsiteX3-133" fmla="*/ 6975886 w 9494182"/>
                  <a:gd name="connsiteY3-134" fmla="*/ 4772826 h 9494182"/>
                  <a:gd name="connsiteX4-135" fmla="*/ 4761886 w 9494182"/>
                  <a:gd name="connsiteY4-136" fmla="*/ 6986826 h 9494182"/>
                  <a:gd name="connsiteX5-137" fmla="*/ 4763935 w 9494182"/>
                  <a:gd name="connsiteY5-138" fmla="*/ 7027396 h 9494182"/>
                  <a:gd name="connsiteX6-139" fmla="*/ 4743419 w 9494182"/>
                  <a:gd name="connsiteY6-140" fmla="*/ 7047912 h 9494182"/>
                  <a:gd name="connsiteX7-141" fmla="*/ 4747091 w 9494182"/>
                  <a:gd name="connsiteY7-142" fmla="*/ 7120636 h 9494182"/>
                  <a:gd name="connsiteX8-143" fmla="*/ 2373545 w 9494182"/>
                  <a:gd name="connsiteY8-144" fmla="*/ 9494182 h 9494182"/>
                  <a:gd name="connsiteX9-145" fmla="*/ 0 w 9494182"/>
                  <a:gd name="connsiteY9-146" fmla="*/ 7120636 h 9494182"/>
                  <a:gd name="connsiteX10-147" fmla="*/ 2373545 w 9494182"/>
                  <a:gd name="connsiteY10-148" fmla="*/ 4747090 h 9494182"/>
                  <a:gd name="connsiteX11-149" fmla="*/ 2616227 w 9494182"/>
                  <a:gd name="connsiteY11-150" fmla="*/ 4759345 h 9494182"/>
                  <a:gd name="connsiteX12-151" fmla="*/ 2778329 w 9494182"/>
                  <a:gd name="connsiteY12-152" fmla="*/ 4732226 h 9494182"/>
                  <a:gd name="connsiteX13-153" fmla="*/ 4754529 w 9494182"/>
                  <a:gd name="connsiteY13-154" fmla="*/ 2756026 h 9494182"/>
                  <a:gd name="connsiteX14-155" fmla="*/ 4759728 w 9494182"/>
                  <a:gd name="connsiteY14-156" fmla="*/ 2653079 h 9494182"/>
                  <a:gd name="connsiteX15-157" fmla="*/ 4764275 w 9494182"/>
                  <a:gd name="connsiteY15-158" fmla="*/ 2648532 h 9494182"/>
                  <a:gd name="connsiteX16-159" fmla="*/ 4759345 w 9494182"/>
                  <a:gd name="connsiteY16-160" fmla="*/ 2616227 h 9494182"/>
                  <a:gd name="connsiteX17-161" fmla="*/ 4747090 w 9494182"/>
                  <a:gd name="connsiteY17-162" fmla="*/ 2373546 h 9494182"/>
                  <a:gd name="connsiteX18-163" fmla="*/ 7120636 w 9494182"/>
                  <a:gd name="connsiteY18-164" fmla="*/ 0 h 9494182"/>
                  <a:gd name="connsiteX0-165" fmla="*/ 7120636 w 9494182"/>
                  <a:gd name="connsiteY0-166" fmla="*/ 0 h 9494182"/>
                  <a:gd name="connsiteX1-167" fmla="*/ 9494182 w 9494182"/>
                  <a:gd name="connsiteY1-168" fmla="*/ 2373546 h 9494182"/>
                  <a:gd name="connsiteX2-169" fmla="*/ 7120636 w 9494182"/>
                  <a:gd name="connsiteY2-170" fmla="*/ 4747092 h 9494182"/>
                  <a:gd name="connsiteX3-171" fmla="*/ 6975886 w 9494182"/>
                  <a:gd name="connsiteY3-172" fmla="*/ 4772826 h 9494182"/>
                  <a:gd name="connsiteX4-173" fmla="*/ 4761886 w 9494182"/>
                  <a:gd name="connsiteY4-174" fmla="*/ 6986826 h 9494182"/>
                  <a:gd name="connsiteX5-175" fmla="*/ 4763935 w 9494182"/>
                  <a:gd name="connsiteY5-176" fmla="*/ 7027396 h 9494182"/>
                  <a:gd name="connsiteX6-177" fmla="*/ 4747091 w 9494182"/>
                  <a:gd name="connsiteY6-178" fmla="*/ 7120636 h 9494182"/>
                  <a:gd name="connsiteX7-179" fmla="*/ 2373545 w 9494182"/>
                  <a:gd name="connsiteY7-180" fmla="*/ 9494182 h 9494182"/>
                  <a:gd name="connsiteX8-181" fmla="*/ 0 w 9494182"/>
                  <a:gd name="connsiteY8-182" fmla="*/ 7120636 h 9494182"/>
                  <a:gd name="connsiteX9-183" fmla="*/ 2373545 w 9494182"/>
                  <a:gd name="connsiteY9-184" fmla="*/ 4747090 h 9494182"/>
                  <a:gd name="connsiteX10-185" fmla="*/ 2616227 w 9494182"/>
                  <a:gd name="connsiteY10-186" fmla="*/ 4759345 h 9494182"/>
                  <a:gd name="connsiteX11-187" fmla="*/ 2778329 w 9494182"/>
                  <a:gd name="connsiteY11-188" fmla="*/ 4732226 h 9494182"/>
                  <a:gd name="connsiteX12-189" fmla="*/ 4754529 w 9494182"/>
                  <a:gd name="connsiteY12-190" fmla="*/ 2756026 h 9494182"/>
                  <a:gd name="connsiteX13-191" fmla="*/ 4759728 w 9494182"/>
                  <a:gd name="connsiteY13-192" fmla="*/ 2653079 h 9494182"/>
                  <a:gd name="connsiteX14-193" fmla="*/ 4764275 w 9494182"/>
                  <a:gd name="connsiteY14-194" fmla="*/ 2648532 h 9494182"/>
                  <a:gd name="connsiteX15-195" fmla="*/ 4759345 w 9494182"/>
                  <a:gd name="connsiteY15-196" fmla="*/ 2616227 h 9494182"/>
                  <a:gd name="connsiteX16-197" fmla="*/ 4747090 w 9494182"/>
                  <a:gd name="connsiteY16-198" fmla="*/ 2373546 h 9494182"/>
                  <a:gd name="connsiteX17-199" fmla="*/ 7120636 w 9494182"/>
                  <a:gd name="connsiteY17-200" fmla="*/ 0 h 9494182"/>
                  <a:gd name="connsiteX0-201" fmla="*/ 7120636 w 9494182"/>
                  <a:gd name="connsiteY0-202" fmla="*/ 0 h 9494182"/>
                  <a:gd name="connsiteX1-203" fmla="*/ 9494182 w 9494182"/>
                  <a:gd name="connsiteY1-204" fmla="*/ 2373546 h 9494182"/>
                  <a:gd name="connsiteX2-205" fmla="*/ 7120636 w 9494182"/>
                  <a:gd name="connsiteY2-206" fmla="*/ 4747092 h 9494182"/>
                  <a:gd name="connsiteX3-207" fmla="*/ 6975886 w 9494182"/>
                  <a:gd name="connsiteY3-208" fmla="*/ 4772826 h 9494182"/>
                  <a:gd name="connsiteX4-209" fmla="*/ 4761886 w 9494182"/>
                  <a:gd name="connsiteY4-210" fmla="*/ 6986826 h 9494182"/>
                  <a:gd name="connsiteX5-211" fmla="*/ 4747091 w 9494182"/>
                  <a:gd name="connsiteY5-212" fmla="*/ 7120636 h 9494182"/>
                  <a:gd name="connsiteX6-213" fmla="*/ 2373545 w 9494182"/>
                  <a:gd name="connsiteY6-214" fmla="*/ 9494182 h 9494182"/>
                  <a:gd name="connsiteX7-215" fmla="*/ 0 w 9494182"/>
                  <a:gd name="connsiteY7-216" fmla="*/ 7120636 h 9494182"/>
                  <a:gd name="connsiteX8-217" fmla="*/ 2373545 w 9494182"/>
                  <a:gd name="connsiteY8-218" fmla="*/ 4747090 h 9494182"/>
                  <a:gd name="connsiteX9-219" fmla="*/ 2616227 w 9494182"/>
                  <a:gd name="connsiteY9-220" fmla="*/ 4759345 h 9494182"/>
                  <a:gd name="connsiteX10-221" fmla="*/ 2778329 w 9494182"/>
                  <a:gd name="connsiteY10-222" fmla="*/ 4732226 h 9494182"/>
                  <a:gd name="connsiteX11-223" fmla="*/ 4754529 w 9494182"/>
                  <a:gd name="connsiteY11-224" fmla="*/ 2756026 h 9494182"/>
                  <a:gd name="connsiteX12-225" fmla="*/ 4759728 w 9494182"/>
                  <a:gd name="connsiteY12-226" fmla="*/ 2653079 h 9494182"/>
                  <a:gd name="connsiteX13-227" fmla="*/ 4764275 w 9494182"/>
                  <a:gd name="connsiteY13-228" fmla="*/ 2648532 h 9494182"/>
                  <a:gd name="connsiteX14-229" fmla="*/ 4759345 w 9494182"/>
                  <a:gd name="connsiteY14-230" fmla="*/ 2616227 h 9494182"/>
                  <a:gd name="connsiteX15-231" fmla="*/ 4747090 w 9494182"/>
                  <a:gd name="connsiteY15-232" fmla="*/ 2373546 h 9494182"/>
                  <a:gd name="connsiteX16-233" fmla="*/ 7120636 w 9494182"/>
                  <a:gd name="connsiteY16-234" fmla="*/ 0 h 9494182"/>
                  <a:gd name="connsiteX0-235" fmla="*/ 7120636 w 9494182"/>
                  <a:gd name="connsiteY0-236" fmla="*/ 0 h 9494182"/>
                  <a:gd name="connsiteX1-237" fmla="*/ 9494182 w 9494182"/>
                  <a:gd name="connsiteY1-238" fmla="*/ 2373546 h 9494182"/>
                  <a:gd name="connsiteX2-239" fmla="*/ 7120636 w 9494182"/>
                  <a:gd name="connsiteY2-240" fmla="*/ 4747092 h 9494182"/>
                  <a:gd name="connsiteX3-241" fmla="*/ 6975886 w 9494182"/>
                  <a:gd name="connsiteY3-242" fmla="*/ 4772826 h 9494182"/>
                  <a:gd name="connsiteX4-243" fmla="*/ 4761886 w 9494182"/>
                  <a:gd name="connsiteY4-244" fmla="*/ 6986826 h 9494182"/>
                  <a:gd name="connsiteX5-245" fmla="*/ 4747091 w 9494182"/>
                  <a:gd name="connsiteY5-246" fmla="*/ 7120636 h 9494182"/>
                  <a:gd name="connsiteX6-247" fmla="*/ 2373545 w 9494182"/>
                  <a:gd name="connsiteY6-248" fmla="*/ 9494182 h 9494182"/>
                  <a:gd name="connsiteX7-249" fmla="*/ 0 w 9494182"/>
                  <a:gd name="connsiteY7-250" fmla="*/ 7120636 h 9494182"/>
                  <a:gd name="connsiteX8-251" fmla="*/ 2373545 w 9494182"/>
                  <a:gd name="connsiteY8-252" fmla="*/ 4747090 h 9494182"/>
                  <a:gd name="connsiteX9-253" fmla="*/ 2616227 w 9494182"/>
                  <a:gd name="connsiteY9-254" fmla="*/ 4759345 h 9494182"/>
                  <a:gd name="connsiteX10-255" fmla="*/ 2778329 w 9494182"/>
                  <a:gd name="connsiteY10-256" fmla="*/ 4732226 h 9494182"/>
                  <a:gd name="connsiteX11-257" fmla="*/ 4754529 w 9494182"/>
                  <a:gd name="connsiteY11-258" fmla="*/ 2756026 h 9494182"/>
                  <a:gd name="connsiteX12-259" fmla="*/ 4759728 w 9494182"/>
                  <a:gd name="connsiteY12-260" fmla="*/ 2653079 h 9494182"/>
                  <a:gd name="connsiteX13-261" fmla="*/ 4764275 w 9494182"/>
                  <a:gd name="connsiteY13-262" fmla="*/ 2648532 h 9494182"/>
                  <a:gd name="connsiteX14-263" fmla="*/ 4747090 w 9494182"/>
                  <a:gd name="connsiteY14-264" fmla="*/ 2373546 h 9494182"/>
                  <a:gd name="connsiteX15-265" fmla="*/ 7120636 w 9494182"/>
                  <a:gd name="connsiteY15-266" fmla="*/ 0 h 9494182"/>
                  <a:gd name="connsiteX0-267" fmla="*/ 7120636 w 9494182"/>
                  <a:gd name="connsiteY0-268" fmla="*/ 0 h 9494182"/>
                  <a:gd name="connsiteX1-269" fmla="*/ 9494182 w 9494182"/>
                  <a:gd name="connsiteY1-270" fmla="*/ 2373546 h 9494182"/>
                  <a:gd name="connsiteX2-271" fmla="*/ 7120636 w 9494182"/>
                  <a:gd name="connsiteY2-272" fmla="*/ 4747092 h 9494182"/>
                  <a:gd name="connsiteX3-273" fmla="*/ 6975886 w 9494182"/>
                  <a:gd name="connsiteY3-274" fmla="*/ 4772826 h 9494182"/>
                  <a:gd name="connsiteX4-275" fmla="*/ 4761886 w 9494182"/>
                  <a:gd name="connsiteY4-276" fmla="*/ 6986826 h 9494182"/>
                  <a:gd name="connsiteX5-277" fmla="*/ 4747091 w 9494182"/>
                  <a:gd name="connsiteY5-278" fmla="*/ 7120636 h 9494182"/>
                  <a:gd name="connsiteX6-279" fmla="*/ 2373545 w 9494182"/>
                  <a:gd name="connsiteY6-280" fmla="*/ 9494182 h 9494182"/>
                  <a:gd name="connsiteX7-281" fmla="*/ 0 w 9494182"/>
                  <a:gd name="connsiteY7-282" fmla="*/ 7120636 h 9494182"/>
                  <a:gd name="connsiteX8-283" fmla="*/ 2373545 w 9494182"/>
                  <a:gd name="connsiteY8-284" fmla="*/ 4747090 h 9494182"/>
                  <a:gd name="connsiteX9-285" fmla="*/ 2616227 w 9494182"/>
                  <a:gd name="connsiteY9-286" fmla="*/ 4759345 h 9494182"/>
                  <a:gd name="connsiteX10-287" fmla="*/ 2778329 w 9494182"/>
                  <a:gd name="connsiteY10-288" fmla="*/ 4732226 h 9494182"/>
                  <a:gd name="connsiteX11-289" fmla="*/ 4754529 w 9494182"/>
                  <a:gd name="connsiteY11-290" fmla="*/ 2756026 h 9494182"/>
                  <a:gd name="connsiteX12-291" fmla="*/ 4759728 w 9494182"/>
                  <a:gd name="connsiteY12-292" fmla="*/ 2653079 h 9494182"/>
                  <a:gd name="connsiteX13-293" fmla="*/ 4747090 w 9494182"/>
                  <a:gd name="connsiteY13-294" fmla="*/ 2373546 h 9494182"/>
                  <a:gd name="connsiteX14-295" fmla="*/ 7120636 w 9494182"/>
                  <a:gd name="connsiteY14-296" fmla="*/ 0 h 9494182"/>
                  <a:gd name="connsiteX0-297" fmla="*/ 7120636 w 9494182"/>
                  <a:gd name="connsiteY0-298" fmla="*/ 0 h 9494182"/>
                  <a:gd name="connsiteX1-299" fmla="*/ 9494182 w 9494182"/>
                  <a:gd name="connsiteY1-300" fmla="*/ 2373546 h 9494182"/>
                  <a:gd name="connsiteX2-301" fmla="*/ 7120636 w 9494182"/>
                  <a:gd name="connsiteY2-302" fmla="*/ 4747092 h 9494182"/>
                  <a:gd name="connsiteX3-303" fmla="*/ 6975886 w 9494182"/>
                  <a:gd name="connsiteY3-304" fmla="*/ 4772826 h 9494182"/>
                  <a:gd name="connsiteX4-305" fmla="*/ 4761886 w 9494182"/>
                  <a:gd name="connsiteY4-306" fmla="*/ 6986826 h 9494182"/>
                  <a:gd name="connsiteX5-307" fmla="*/ 4747091 w 9494182"/>
                  <a:gd name="connsiteY5-308" fmla="*/ 7120636 h 9494182"/>
                  <a:gd name="connsiteX6-309" fmla="*/ 2373545 w 9494182"/>
                  <a:gd name="connsiteY6-310" fmla="*/ 9494182 h 9494182"/>
                  <a:gd name="connsiteX7-311" fmla="*/ 0 w 9494182"/>
                  <a:gd name="connsiteY7-312" fmla="*/ 7120636 h 9494182"/>
                  <a:gd name="connsiteX8-313" fmla="*/ 2373545 w 9494182"/>
                  <a:gd name="connsiteY8-314" fmla="*/ 4747090 h 9494182"/>
                  <a:gd name="connsiteX9-315" fmla="*/ 2616227 w 9494182"/>
                  <a:gd name="connsiteY9-316" fmla="*/ 4759345 h 9494182"/>
                  <a:gd name="connsiteX10-317" fmla="*/ 2778329 w 9494182"/>
                  <a:gd name="connsiteY10-318" fmla="*/ 4732226 h 9494182"/>
                  <a:gd name="connsiteX11-319" fmla="*/ 4754529 w 9494182"/>
                  <a:gd name="connsiteY11-320" fmla="*/ 2756026 h 9494182"/>
                  <a:gd name="connsiteX12-321" fmla="*/ 4747090 w 9494182"/>
                  <a:gd name="connsiteY12-322" fmla="*/ 2373546 h 9494182"/>
                  <a:gd name="connsiteX13-323" fmla="*/ 7120636 w 9494182"/>
                  <a:gd name="connsiteY13-324" fmla="*/ 0 h 9494182"/>
                  <a:gd name="connsiteX0-325" fmla="*/ 7120636 w 9494182"/>
                  <a:gd name="connsiteY0-326" fmla="*/ 0 h 9494182"/>
                  <a:gd name="connsiteX1-327" fmla="*/ 9494182 w 9494182"/>
                  <a:gd name="connsiteY1-328" fmla="*/ 2373546 h 9494182"/>
                  <a:gd name="connsiteX2-329" fmla="*/ 7120636 w 9494182"/>
                  <a:gd name="connsiteY2-330" fmla="*/ 4747092 h 9494182"/>
                  <a:gd name="connsiteX3-331" fmla="*/ 6975886 w 9494182"/>
                  <a:gd name="connsiteY3-332" fmla="*/ 4772826 h 9494182"/>
                  <a:gd name="connsiteX4-333" fmla="*/ 4761886 w 9494182"/>
                  <a:gd name="connsiteY4-334" fmla="*/ 6986826 h 9494182"/>
                  <a:gd name="connsiteX5-335" fmla="*/ 4747091 w 9494182"/>
                  <a:gd name="connsiteY5-336" fmla="*/ 7120636 h 9494182"/>
                  <a:gd name="connsiteX6-337" fmla="*/ 2373545 w 9494182"/>
                  <a:gd name="connsiteY6-338" fmla="*/ 9494182 h 9494182"/>
                  <a:gd name="connsiteX7-339" fmla="*/ 0 w 9494182"/>
                  <a:gd name="connsiteY7-340" fmla="*/ 7120636 h 9494182"/>
                  <a:gd name="connsiteX8-341" fmla="*/ 2373545 w 9494182"/>
                  <a:gd name="connsiteY8-342" fmla="*/ 4747090 h 9494182"/>
                  <a:gd name="connsiteX9-343" fmla="*/ 2616227 w 9494182"/>
                  <a:gd name="connsiteY9-344" fmla="*/ 4759345 h 9494182"/>
                  <a:gd name="connsiteX10-345" fmla="*/ 2778329 w 9494182"/>
                  <a:gd name="connsiteY10-346" fmla="*/ 4732226 h 9494182"/>
                  <a:gd name="connsiteX11-347" fmla="*/ 4754529 w 9494182"/>
                  <a:gd name="connsiteY11-348" fmla="*/ 2756026 h 9494182"/>
                  <a:gd name="connsiteX12-349" fmla="*/ 4747090 w 9494182"/>
                  <a:gd name="connsiteY12-350" fmla="*/ 2373546 h 9494182"/>
                  <a:gd name="connsiteX13-351" fmla="*/ 7120636 w 9494182"/>
                  <a:gd name="connsiteY13-352" fmla="*/ 0 h 9494182"/>
                  <a:gd name="connsiteX0-353" fmla="*/ 7120636 w 9494182"/>
                  <a:gd name="connsiteY0-354" fmla="*/ 0 h 9494182"/>
                  <a:gd name="connsiteX1-355" fmla="*/ 9494182 w 9494182"/>
                  <a:gd name="connsiteY1-356" fmla="*/ 2373546 h 9494182"/>
                  <a:gd name="connsiteX2-357" fmla="*/ 7120636 w 9494182"/>
                  <a:gd name="connsiteY2-358" fmla="*/ 4747092 h 9494182"/>
                  <a:gd name="connsiteX3-359" fmla="*/ 6975886 w 9494182"/>
                  <a:gd name="connsiteY3-360" fmla="*/ 4772826 h 9494182"/>
                  <a:gd name="connsiteX4-361" fmla="*/ 4761886 w 9494182"/>
                  <a:gd name="connsiteY4-362" fmla="*/ 6986826 h 9494182"/>
                  <a:gd name="connsiteX5-363" fmla="*/ 4747091 w 9494182"/>
                  <a:gd name="connsiteY5-364" fmla="*/ 7120636 h 9494182"/>
                  <a:gd name="connsiteX6-365" fmla="*/ 2373545 w 9494182"/>
                  <a:gd name="connsiteY6-366" fmla="*/ 9494182 h 9494182"/>
                  <a:gd name="connsiteX7-367" fmla="*/ 0 w 9494182"/>
                  <a:gd name="connsiteY7-368" fmla="*/ 7120636 h 9494182"/>
                  <a:gd name="connsiteX8-369" fmla="*/ 2373545 w 9494182"/>
                  <a:gd name="connsiteY8-370" fmla="*/ 4747090 h 9494182"/>
                  <a:gd name="connsiteX9-371" fmla="*/ 2616227 w 9494182"/>
                  <a:gd name="connsiteY9-372" fmla="*/ 4759345 h 9494182"/>
                  <a:gd name="connsiteX10-373" fmla="*/ 2778329 w 9494182"/>
                  <a:gd name="connsiteY10-374" fmla="*/ 4732226 h 9494182"/>
                  <a:gd name="connsiteX11-375" fmla="*/ 4741829 w 9494182"/>
                  <a:gd name="connsiteY11-376" fmla="*/ 2756026 h 9494182"/>
                  <a:gd name="connsiteX12-377" fmla="*/ 4747090 w 9494182"/>
                  <a:gd name="connsiteY12-378" fmla="*/ 2373546 h 9494182"/>
                  <a:gd name="connsiteX13-379" fmla="*/ 7120636 w 9494182"/>
                  <a:gd name="connsiteY13-380" fmla="*/ 0 h 9494182"/>
                  <a:gd name="connsiteX0-381" fmla="*/ 7120636 w 9494182"/>
                  <a:gd name="connsiteY0-382" fmla="*/ 0 h 9494182"/>
                  <a:gd name="connsiteX1-383" fmla="*/ 9494182 w 9494182"/>
                  <a:gd name="connsiteY1-384" fmla="*/ 2373546 h 9494182"/>
                  <a:gd name="connsiteX2-385" fmla="*/ 7120636 w 9494182"/>
                  <a:gd name="connsiteY2-386" fmla="*/ 4747092 h 9494182"/>
                  <a:gd name="connsiteX3-387" fmla="*/ 6975886 w 9494182"/>
                  <a:gd name="connsiteY3-388" fmla="*/ 4772826 h 9494182"/>
                  <a:gd name="connsiteX4-389" fmla="*/ 4761886 w 9494182"/>
                  <a:gd name="connsiteY4-390" fmla="*/ 6986826 h 9494182"/>
                  <a:gd name="connsiteX5-391" fmla="*/ 4747091 w 9494182"/>
                  <a:gd name="connsiteY5-392" fmla="*/ 7120636 h 9494182"/>
                  <a:gd name="connsiteX6-393" fmla="*/ 2373545 w 9494182"/>
                  <a:gd name="connsiteY6-394" fmla="*/ 9494182 h 9494182"/>
                  <a:gd name="connsiteX7-395" fmla="*/ 0 w 9494182"/>
                  <a:gd name="connsiteY7-396" fmla="*/ 7120636 h 9494182"/>
                  <a:gd name="connsiteX8-397" fmla="*/ 2373545 w 9494182"/>
                  <a:gd name="connsiteY8-398" fmla="*/ 4747090 h 9494182"/>
                  <a:gd name="connsiteX9-399" fmla="*/ 2616227 w 9494182"/>
                  <a:gd name="connsiteY9-400" fmla="*/ 4759345 h 9494182"/>
                  <a:gd name="connsiteX10-401" fmla="*/ 2778329 w 9494182"/>
                  <a:gd name="connsiteY10-402" fmla="*/ 4732226 h 9494182"/>
                  <a:gd name="connsiteX11-403" fmla="*/ 4741829 w 9494182"/>
                  <a:gd name="connsiteY11-404" fmla="*/ 2756026 h 9494182"/>
                  <a:gd name="connsiteX12-405" fmla="*/ 4747090 w 9494182"/>
                  <a:gd name="connsiteY12-406" fmla="*/ 2373546 h 9494182"/>
                  <a:gd name="connsiteX13-407" fmla="*/ 7120636 w 9494182"/>
                  <a:gd name="connsiteY13-408" fmla="*/ 0 h 9494182"/>
                  <a:gd name="connsiteX0-409" fmla="*/ 7120636 w 9494182"/>
                  <a:gd name="connsiteY0-410" fmla="*/ 0 h 9494182"/>
                  <a:gd name="connsiteX1-411" fmla="*/ 9494182 w 9494182"/>
                  <a:gd name="connsiteY1-412" fmla="*/ 2373546 h 9494182"/>
                  <a:gd name="connsiteX2-413" fmla="*/ 7120636 w 9494182"/>
                  <a:gd name="connsiteY2-414" fmla="*/ 4747092 h 9494182"/>
                  <a:gd name="connsiteX3-415" fmla="*/ 6975886 w 9494182"/>
                  <a:gd name="connsiteY3-416" fmla="*/ 4772826 h 9494182"/>
                  <a:gd name="connsiteX4-417" fmla="*/ 4761886 w 9494182"/>
                  <a:gd name="connsiteY4-418" fmla="*/ 6986826 h 9494182"/>
                  <a:gd name="connsiteX5-419" fmla="*/ 4747091 w 9494182"/>
                  <a:gd name="connsiteY5-420" fmla="*/ 7120636 h 9494182"/>
                  <a:gd name="connsiteX6-421" fmla="*/ 2373545 w 9494182"/>
                  <a:gd name="connsiteY6-422" fmla="*/ 9494182 h 9494182"/>
                  <a:gd name="connsiteX7-423" fmla="*/ 0 w 9494182"/>
                  <a:gd name="connsiteY7-424" fmla="*/ 7120636 h 9494182"/>
                  <a:gd name="connsiteX8-425" fmla="*/ 2373545 w 9494182"/>
                  <a:gd name="connsiteY8-426" fmla="*/ 4747090 h 9494182"/>
                  <a:gd name="connsiteX9-427" fmla="*/ 2616227 w 9494182"/>
                  <a:gd name="connsiteY9-428" fmla="*/ 4759345 h 9494182"/>
                  <a:gd name="connsiteX10-429" fmla="*/ 2778329 w 9494182"/>
                  <a:gd name="connsiteY10-430" fmla="*/ 4732226 h 9494182"/>
                  <a:gd name="connsiteX11-431" fmla="*/ 4741829 w 9494182"/>
                  <a:gd name="connsiteY11-432" fmla="*/ 2756026 h 9494182"/>
                  <a:gd name="connsiteX12-433" fmla="*/ 4747090 w 9494182"/>
                  <a:gd name="connsiteY12-434" fmla="*/ 2373546 h 9494182"/>
                  <a:gd name="connsiteX13-435" fmla="*/ 7120636 w 9494182"/>
                  <a:gd name="connsiteY13-436" fmla="*/ 0 h 9494182"/>
                  <a:gd name="connsiteX0-437" fmla="*/ 7120636 w 9494182"/>
                  <a:gd name="connsiteY0-438" fmla="*/ 0 h 9494182"/>
                  <a:gd name="connsiteX1-439" fmla="*/ 9494182 w 9494182"/>
                  <a:gd name="connsiteY1-440" fmla="*/ 2373546 h 9494182"/>
                  <a:gd name="connsiteX2-441" fmla="*/ 7120636 w 9494182"/>
                  <a:gd name="connsiteY2-442" fmla="*/ 4772492 h 9494182"/>
                  <a:gd name="connsiteX3-443" fmla="*/ 6975886 w 9494182"/>
                  <a:gd name="connsiteY3-444" fmla="*/ 4772826 h 9494182"/>
                  <a:gd name="connsiteX4-445" fmla="*/ 4761886 w 9494182"/>
                  <a:gd name="connsiteY4-446" fmla="*/ 6986826 h 9494182"/>
                  <a:gd name="connsiteX5-447" fmla="*/ 4747091 w 9494182"/>
                  <a:gd name="connsiteY5-448" fmla="*/ 7120636 h 9494182"/>
                  <a:gd name="connsiteX6-449" fmla="*/ 2373545 w 9494182"/>
                  <a:gd name="connsiteY6-450" fmla="*/ 9494182 h 9494182"/>
                  <a:gd name="connsiteX7-451" fmla="*/ 0 w 9494182"/>
                  <a:gd name="connsiteY7-452" fmla="*/ 7120636 h 9494182"/>
                  <a:gd name="connsiteX8-453" fmla="*/ 2373545 w 9494182"/>
                  <a:gd name="connsiteY8-454" fmla="*/ 4747090 h 9494182"/>
                  <a:gd name="connsiteX9-455" fmla="*/ 2616227 w 9494182"/>
                  <a:gd name="connsiteY9-456" fmla="*/ 4759345 h 9494182"/>
                  <a:gd name="connsiteX10-457" fmla="*/ 2778329 w 9494182"/>
                  <a:gd name="connsiteY10-458" fmla="*/ 4732226 h 9494182"/>
                  <a:gd name="connsiteX11-459" fmla="*/ 4741829 w 9494182"/>
                  <a:gd name="connsiteY11-460" fmla="*/ 2756026 h 9494182"/>
                  <a:gd name="connsiteX12-461" fmla="*/ 4747090 w 9494182"/>
                  <a:gd name="connsiteY12-462" fmla="*/ 2373546 h 9494182"/>
                  <a:gd name="connsiteX13-463" fmla="*/ 7120636 w 9494182"/>
                  <a:gd name="connsiteY13-464" fmla="*/ 0 h 9494182"/>
                  <a:gd name="connsiteX0-465" fmla="*/ 7120636 w 9494182"/>
                  <a:gd name="connsiteY0-466" fmla="*/ 0 h 9494182"/>
                  <a:gd name="connsiteX1-467" fmla="*/ 9494182 w 9494182"/>
                  <a:gd name="connsiteY1-468" fmla="*/ 2373546 h 9494182"/>
                  <a:gd name="connsiteX2-469" fmla="*/ 7120636 w 9494182"/>
                  <a:gd name="connsiteY2-470" fmla="*/ 4772492 h 9494182"/>
                  <a:gd name="connsiteX3-471" fmla="*/ 6975886 w 9494182"/>
                  <a:gd name="connsiteY3-472" fmla="*/ 4772826 h 9494182"/>
                  <a:gd name="connsiteX4-473" fmla="*/ 4761886 w 9494182"/>
                  <a:gd name="connsiteY4-474" fmla="*/ 6986826 h 9494182"/>
                  <a:gd name="connsiteX5-475" fmla="*/ 4747091 w 9494182"/>
                  <a:gd name="connsiteY5-476" fmla="*/ 7120636 h 9494182"/>
                  <a:gd name="connsiteX6-477" fmla="*/ 2373545 w 9494182"/>
                  <a:gd name="connsiteY6-478" fmla="*/ 9494182 h 9494182"/>
                  <a:gd name="connsiteX7-479" fmla="*/ 0 w 9494182"/>
                  <a:gd name="connsiteY7-480" fmla="*/ 7120636 h 9494182"/>
                  <a:gd name="connsiteX8-481" fmla="*/ 2373545 w 9494182"/>
                  <a:gd name="connsiteY8-482" fmla="*/ 4747090 h 9494182"/>
                  <a:gd name="connsiteX9-483" fmla="*/ 2616227 w 9494182"/>
                  <a:gd name="connsiteY9-484" fmla="*/ 4759345 h 9494182"/>
                  <a:gd name="connsiteX10-485" fmla="*/ 2778329 w 9494182"/>
                  <a:gd name="connsiteY10-486" fmla="*/ 4732226 h 9494182"/>
                  <a:gd name="connsiteX11-487" fmla="*/ 4741829 w 9494182"/>
                  <a:gd name="connsiteY11-488" fmla="*/ 2756026 h 9494182"/>
                  <a:gd name="connsiteX12-489" fmla="*/ 4747090 w 9494182"/>
                  <a:gd name="connsiteY12-490" fmla="*/ 2373546 h 9494182"/>
                  <a:gd name="connsiteX13-491" fmla="*/ 7120636 w 9494182"/>
                  <a:gd name="connsiteY13-492" fmla="*/ 0 h 9494182"/>
                  <a:gd name="connsiteX0-493" fmla="*/ 7120636 w 9494182"/>
                  <a:gd name="connsiteY0-494" fmla="*/ 0 h 9494182"/>
                  <a:gd name="connsiteX1-495" fmla="*/ 9494182 w 9494182"/>
                  <a:gd name="connsiteY1-496" fmla="*/ 2373546 h 9494182"/>
                  <a:gd name="connsiteX2-497" fmla="*/ 7120636 w 9494182"/>
                  <a:gd name="connsiteY2-498" fmla="*/ 4772492 h 9494182"/>
                  <a:gd name="connsiteX3-499" fmla="*/ 6975886 w 9494182"/>
                  <a:gd name="connsiteY3-500" fmla="*/ 4772826 h 9494182"/>
                  <a:gd name="connsiteX4-501" fmla="*/ 4761886 w 9494182"/>
                  <a:gd name="connsiteY4-502" fmla="*/ 6986826 h 9494182"/>
                  <a:gd name="connsiteX5-503" fmla="*/ 4747091 w 9494182"/>
                  <a:gd name="connsiteY5-504" fmla="*/ 7120636 h 9494182"/>
                  <a:gd name="connsiteX6-505" fmla="*/ 2373545 w 9494182"/>
                  <a:gd name="connsiteY6-506" fmla="*/ 9494182 h 9494182"/>
                  <a:gd name="connsiteX7-507" fmla="*/ 0 w 9494182"/>
                  <a:gd name="connsiteY7-508" fmla="*/ 7120636 h 9494182"/>
                  <a:gd name="connsiteX8-509" fmla="*/ 2373545 w 9494182"/>
                  <a:gd name="connsiteY8-510" fmla="*/ 4747090 h 9494182"/>
                  <a:gd name="connsiteX9-511" fmla="*/ 2616227 w 9494182"/>
                  <a:gd name="connsiteY9-512" fmla="*/ 4759345 h 9494182"/>
                  <a:gd name="connsiteX10-513" fmla="*/ 2778329 w 9494182"/>
                  <a:gd name="connsiteY10-514" fmla="*/ 4732226 h 9494182"/>
                  <a:gd name="connsiteX11-515" fmla="*/ 4741829 w 9494182"/>
                  <a:gd name="connsiteY11-516" fmla="*/ 2756026 h 9494182"/>
                  <a:gd name="connsiteX12-517" fmla="*/ 4747090 w 9494182"/>
                  <a:gd name="connsiteY12-518" fmla="*/ 2373546 h 9494182"/>
                  <a:gd name="connsiteX13-519" fmla="*/ 7120636 w 9494182"/>
                  <a:gd name="connsiteY13-520" fmla="*/ 0 h 9494182"/>
                  <a:gd name="connsiteX0-521" fmla="*/ 7120636 w 9494182"/>
                  <a:gd name="connsiteY0-522" fmla="*/ 0 h 9494182"/>
                  <a:gd name="connsiteX1-523" fmla="*/ 9494182 w 9494182"/>
                  <a:gd name="connsiteY1-524" fmla="*/ 2373546 h 9494182"/>
                  <a:gd name="connsiteX2-525" fmla="*/ 7120636 w 9494182"/>
                  <a:gd name="connsiteY2-526" fmla="*/ 4772492 h 9494182"/>
                  <a:gd name="connsiteX3-527" fmla="*/ 6975886 w 9494182"/>
                  <a:gd name="connsiteY3-528" fmla="*/ 4772826 h 9494182"/>
                  <a:gd name="connsiteX4-529" fmla="*/ 4761886 w 9494182"/>
                  <a:gd name="connsiteY4-530" fmla="*/ 6986826 h 9494182"/>
                  <a:gd name="connsiteX5-531" fmla="*/ 4747091 w 9494182"/>
                  <a:gd name="connsiteY5-532" fmla="*/ 7120636 h 9494182"/>
                  <a:gd name="connsiteX6-533" fmla="*/ 2373545 w 9494182"/>
                  <a:gd name="connsiteY6-534" fmla="*/ 9494182 h 9494182"/>
                  <a:gd name="connsiteX7-535" fmla="*/ 0 w 9494182"/>
                  <a:gd name="connsiteY7-536" fmla="*/ 7120636 h 9494182"/>
                  <a:gd name="connsiteX8-537" fmla="*/ 2373545 w 9494182"/>
                  <a:gd name="connsiteY8-538" fmla="*/ 4747090 h 9494182"/>
                  <a:gd name="connsiteX9-539" fmla="*/ 2616227 w 9494182"/>
                  <a:gd name="connsiteY9-540" fmla="*/ 4759345 h 9494182"/>
                  <a:gd name="connsiteX10-541" fmla="*/ 2778329 w 9494182"/>
                  <a:gd name="connsiteY10-542" fmla="*/ 4732226 h 9494182"/>
                  <a:gd name="connsiteX11-543" fmla="*/ 4741829 w 9494182"/>
                  <a:gd name="connsiteY11-544" fmla="*/ 2756026 h 9494182"/>
                  <a:gd name="connsiteX12-545" fmla="*/ 4747090 w 9494182"/>
                  <a:gd name="connsiteY12-546" fmla="*/ 2373546 h 9494182"/>
                  <a:gd name="connsiteX13-547" fmla="*/ 7120636 w 9494182"/>
                  <a:gd name="connsiteY13-548" fmla="*/ 0 h 9494182"/>
                  <a:gd name="connsiteX0-549" fmla="*/ 7120636 w 9494429"/>
                  <a:gd name="connsiteY0-550" fmla="*/ 0 h 9494182"/>
                  <a:gd name="connsiteX1-551" fmla="*/ 9494182 w 9494429"/>
                  <a:gd name="connsiteY1-552" fmla="*/ 2373546 h 9494182"/>
                  <a:gd name="connsiteX2-553" fmla="*/ 7120636 w 9494429"/>
                  <a:gd name="connsiteY2-554" fmla="*/ 4772492 h 9494182"/>
                  <a:gd name="connsiteX3-555" fmla="*/ 6975886 w 9494429"/>
                  <a:gd name="connsiteY3-556" fmla="*/ 4772826 h 9494182"/>
                  <a:gd name="connsiteX4-557" fmla="*/ 4761886 w 9494429"/>
                  <a:gd name="connsiteY4-558" fmla="*/ 6986826 h 9494182"/>
                  <a:gd name="connsiteX5-559" fmla="*/ 4747091 w 9494429"/>
                  <a:gd name="connsiteY5-560" fmla="*/ 7120636 h 9494182"/>
                  <a:gd name="connsiteX6-561" fmla="*/ 2373545 w 9494429"/>
                  <a:gd name="connsiteY6-562" fmla="*/ 9494182 h 9494182"/>
                  <a:gd name="connsiteX7-563" fmla="*/ 0 w 9494429"/>
                  <a:gd name="connsiteY7-564" fmla="*/ 7120636 h 9494182"/>
                  <a:gd name="connsiteX8-565" fmla="*/ 2373545 w 9494429"/>
                  <a:gd name="connsiteY8-566" fmla="*/ 4747090 h 9494182"/>
                  <a:gd name="connsiteX9-567" fmla="*/ 2616227 w 9494429"/>
                  <a:gd name="connsiteY9-568" fmla="*/ 4759345 h 9494182"/>
                  <a:gd name="connsiteX10-569" fmla="*/ 2778329 w 9494429"/>
                  <a:gd name="connsiteY10-570" fmla="*/ 4732226 h 9494182"/>
                  <a:gd name="connsiteX11-571" fmla="*/ 4741829 w 9494429"/>
                  <a:gd name="connsiteY11-572" fmla="*/ 2756026 h 9494182"/>
                  <a:gd name="connsiteX12-573" fmla="*/ 4747090 w 9494429"/>
                  <a:gd name="connsiteY12-574" fmla="*/ 2373546 h 9494182"/>
                  <a:gd name="connsiteX13-575" fmla="*/ 7120636 w 9494429"/>
                  <a:gd name="connsiteY13-576" fmla="*/ 0 h 9494182"/>
                  <a:gd name="connsiteX0-577" fmla="*/ 7120636 w 9494429"/>
                  <a:gd name="connsiteY0-578" fmla="*/ 0 h 9494182"/>
                  <a:gd name="connsiteX1-579" fmla="*/ 9494182 w 9494429"/>
                  <a:gd name="connsiteY1-580" fmla="*/ 2373546 h 9494182"/>
                  <a:gd name="connsiteX2-581" fmla="*/ 7120636 w 9494429"/>
                  <a:gd name="connsiteY2-582" fmla="*/ 4772492 h 9494182"/>
                  <a:gd name="connsiteX3-583" fmla="*/ 6975886 w 9494429"/>
                  <a:gd name="connsiteY3-584" fmla="*/ 4772826 h 9494182"/>
                  <a:gd name="connsiteX4-585" fmla="*/ 4761886 w 9494429"/>
                  <a:gd name="connsiteY4-586" fmla="*/ 6986826 h 9494182"/>
                  <a:gd name="connsiteX5-587" fmla="*/ 4747091 w 9494429"/>
                  <a:gd name="connsiteY5-588" fmla="*/ 7120636 h 9494182"/>
                  <a:gd name="connsiteX6-589" fmla="*/ 2373545 w 9494429"/>
                  <a:gd name="connsiteY6-590" fmla="*/ 9494182 h 9494182"/>
                  <a:gd name="connsiteX7-591" fmla="*/ 0 w 9494429"/>
                  <a:gd name="connsiteY7-592" fmla="*/ 7120636 h 9494182"/>
                  <a:gd name="connsiteX8-593" fmla="*/ 2373545 w 9494429"/>
                  <a:gd name="connsiteY8-594" fmla="*/ 4747090 h 9494182"/>
                  <a:gd name="connsiteX9-595" fmla="*/ 2616227 w 9494429"/>
                  <a:gd name="connsiteY9-596" fmla="*/ 4759345 h 9494182"/>
                  <a:gd name="connsiteX10-597" fmla="*/ 2778329 w 9494429"/>
                  <a:gd name="connsiteY10-598" fmla="*/ 4732226 h 9494182"/>
                  <a:gd name="connsiteX11-599" fmla="*/ 4741829 w 9494429"/>
                  <a:gd name="connsiteY11-600" fmla="*/ 2756026 h 9494182"/>
                  <a:gd name="connsiteX12-601" fmla="*/ 4747090 w 9494429"/>
                  <a:gd name="connsiteY12-602" fmla="*/ 2373546 h 9494182"/>
                  <a:gd name="connsiteX13-603" fmla="*/ 7120636 w 9494429"/>
                  <a:gd name="connsiteY13-604" fmla="*/ 0 h 9494182"/>
                  <a:gd name="connsiteX0-605" fmla="*/ 7120636 w 9494429"/>
                  <a:gd name="connsiteY0-606" fmla="*/ 0 h 9494182"/>
                  <a:gd name="connsiteX1-607" fmla="*/ 9494182 w 9494429"/>
                  <a:gd name="connsiteY1-608" fmla="*/ 2373546 h 9494182"/>
                  <a:gd name="connsiteX2-609" fmla="*/ 7120636 w 9494429"/>
                  <a:gd name="connsiteY2-610" fmla="*/ 4772492 h 9494182"/>
                  <a:gd name="connsiteX3-611" fmla="*/ 6975886 w 9494429"/>
                  <a:gd name="connsiteY3-612" fmla="*/ 4772826 h 9494182"/>
                  <a:gd name="connsiteX4-613" fmla="*/ 4761886 w 9494429"/>
                  <a:gd name="connsiteY4-614" fmla="*/ 6986826 h 9494182"/>
                  <a:gd name="connsiteX5-615" fmla="*/ 4747091 w 9494429"/>
                  <a:gd name="connsiteY5-616" fmla="*/ 7120636 h 9494182"/>
                  <a:gd name="connsiteX6-617" fmla="*/ 2373545 w 9494429"/>
                  <a:gd name="connsiteY6-618" fmla="*/ 9494182 h 9494182"/>
                  <a:gd name="connsiteX7-619" fmla="*/ 0 w 9494429"/>
                  <a:gd name="connsiteY7-620" fmla="*/ 7120636 h 9494182"/>
                  <a:gd name="connsiteX8-621" fmla="*/ 2373545 w 9494429"/>
                  <a:gd name="connsiteY8-622" fmla="*/ 4747090 h 9494182"/>
                  <a:gd name="connsiteX9-623" fmla="*/ 2616227 w 9494429"/>
                  <a:gd name="connsiteY9-624" fmla="*/ 4759345 h 9494182"/>
                  <a:gd name="connsiteX10-625" fmla="*/ 2778329 w 9494429"/>
                  <a:gd name="connsiteY10-626" fmla="*/ 4732226 h 9494182"/>
                  <a:gd name="connsiteX11-627" fmla="*/ 4741829 w 9494429"/>
                  <a:gd name="connsiteY11-628" fmla="*/ 2756026 h 9494182"/>
                  <a:gd name="connsiteX12-629" fmla="*/ 4747090 w 9494429"/>
                  <a:gd name="connsiteY12-630" fmla="*/ 2373546 h 9494182"/>
                  <a:gd name="connsiteX13-631" fmla="*/ 7120636 w 9494429"/>
                  <a:gd name="connsiteY13-632" fmla="*/ 0 h 9494182"/>
                  <a:gd name="connsiteX0-633" fmla="*/ 7120636 w 9494429"/>
                  <a:gd name="connsiteY0-634" fmla="*/ 0 h 9494182"/>
                  <a:gd name="connsiteX1-635" fmla="*/ 9494182 w 9494429"/>
                  <a:gd name="connsiteY1-636" fmla="*/ 2373546 h 9494182"/>
                  <a:gd name="connsiteX2-637" fmla="*/ 7120636 w 9494429"/>
                  <a:gd name="connsiteY2-638" fmla="*/ 4772492 h 9494182"/>
                  <a:gd name="connsiteX3-639" fmla="*/ 6975886 w 9494429"/>
                  <a:gd name="connsiteY3-640" fmla="*/ 4772826 h 9494182"/>
                  <a:gd name="connsiteX4-641" fmla="*/ 4761886 w 9494429"/>
                  <a:gd name="connsiteY4-642" fmla="*/ 6986826 h 9494182"/>
                  <a:gd name="connsiteX5-643" fmla="*/ 4747091 w 9494429"/>
                  <a:gd name="connsiteY5-644" fmla="*/ 7120636 h 9494182"/>
                  <a:gd name="connsiteX6-645" fmla="*/ 2373545 w 9494429"/>
                  <a:gd name="connsiteY6-646" fmla="*/ 9494182 h 9494182"/>
                  <a:gd name="connsiteX7-647" fmla="*/ 0 w 9494429"/>
                  <a:gd name="connsiteY7-648" fmla="*/ 7120636 h 9494182"/>
                  <a:gd name="connsiteX8-649" fmla="*/ 2373545 w 9494429"/>
                  <a:gd name="connsiteY8-650" fmla="*/ 4747090 h 9494182"/>
                  <a:gd name="connsiteX9-651" fmla="*/ 2616227 w 9494429"/>
                  <a:gd name="connsiteY9-652" fmla="*/ 4759345 h 9494182"/>
                  <a:gd name="connsiteX10-653" fmla="*/ 2778329 w 9494429"/>
                  <a:gd name="connsiteY10-654" fmla="*/ 4732226 h 9494182"/>
                  <a:gd name="connsiteX11-655" fmla="*/ 4741829 w 9494429"/>
                  <a:gd name="connsiteY11-656" fmla="*/ 2756026 h 9494182"/>
                  <a:gd name="connsiteX12-657" fmla="*/ 4747090 w 9494429"/>
                  <a:gd name="connsiteY12-658" fmla="*/ 2373546 h 9494182"/>
                  <a:gd name="connsiteX13-659" fmla="*/ 7120636 w 9494429"/>
                  <a:gd name="connsiteY13-660" fmla="*/ 0 h 9494182"/>
                  <a:gd name="connsiteX0-661" fmla="*/ 7120636 w 9494182"/>
                  <a:gd name="connsiteY0-662" fmla="*/ 0 h 9446557"/>
                  <a:gd name="connsiteX1-663" fmla="*/ 9494182 w 9494182"/>
                  <a:gd name="connsiteY1-664" fmla="*/ 2325921 h 9446557"/>
                  <a:gd name="connsiteX2-665" fmla="*/ 7120636 w 9494182"/>
                  <a:gd name="connsiteY2-666" fmla="*/ 4724867 h 9446557"/>
                  <a:gd name="connsiteX3-667" fmla="*/ 6975886 w 9494182"/>
                  <a:gd name="connsiteY3-668" fmla="*/ 4725201 h 9446557"/>
                  <a:gd name="connsiteX4-669" fmla="*/ 4761886 w 9494182"/>
                  <a:gd name="connsiteY4-670" fmla="*/ 6939201 h 9446557"/>
                  <a:gd name="connsiteX5-671" fmla="*/ 4747091 w 9494182"/>
                  <a:gd name="connsiteY5-672" fmla="*/ 7073011 h 9446557"/>
                  <a:gd name="connsiteX6-673" fmla="*/ 2373545 w 9494182"/>
                  <a:gd name="connsiteY6-674" fmla="*/ 9446557 h 9446557"/>
                  <a:gd name="connsiteX7-675" fmla="*/ 0 w 9494182"/>
                  <a:gd name="connsiteY7-676" fmla="*/ 7073011 h 9446557"/>
                  <a:gd name="connsiteX8-677" fmla="*/ 2373545 w 9494182"/>
                  <a:gd name="connsiteY8-678" fmla="*/ 4699465 h 9446557"/>
                  <a:gd name="connsiteX9-679" fmla="*/ 2616227 w 9494182"/>
                  <a:gd name="connsiteY9-680" fmla="*/ 4711720 h 9446557"/>
                  <a:gd name="connsiteX10-681" fmla="*/ 2778329 w 9494182"/>
                  <a:gd name="connsiteY10-682" fmla="*/ 4684601 h 9446557"/>
                  <a:gd name="connsiteX11-683" fmla="*/ 4741829 w 9494182"/>
                  <a:gd name="connsiteY11-684" fmla="*/ 2708401 h 9446557"/>
                  <a:gd name="connsiteX12-685" fmla="*/ 4747090 w 9494182"/>
                  <a:gd name="connsiteY12-686" fmla="*/ 2325921 h 9446557"/>
                  <a:gd name="connsiteX13-687" fmla="*/ 7120636 w 9494182"/>
                  <a:gd name="connsiteY13-688" fmla="*/ 0 h 9446557"/>
                  <a:gd name="connsiteX0-689" fmla="*/ 7120636 w 9494182"/>
                  <a:gd name="connsiteY0-690" fmla="*/ 1495 h 9448052"/>
                  <a:gd name="connsiteX1-691" fmla="*/ 9494182 w 9494182"/>
                  <a:gd name="connsiteY1-692" fmla="*/ 2327416 h 9448052"/>
                  <a:gd name="connsiteX2-693" fmla="*/ 7120636 w 9494182"/>
                  <a:gd name="connsiteY2-694" fmla="*/ 4726362 h 9448052"/>
                  <a:gd name="connsiteX3-695" fmla="*/ 6975886 w 9494182"/>
                  <a:gd name="connsiteY3-696" fmla="*/ 4726696 h 9448052"/>
                  <a:gd name="connsiteX4-697" fmla="*/ 4761886 w 9494182"/>
                  <a:gd name="connsiteY4-698" fmla="*/ 6940696 h 9448052"/>
                  <a:gd name="connsiteX5-699" fmla="*/ 4747091 w 9494182"/>
                  <a:gd name="connsiteY5-700" fmla="*/ 7074506 h 9448052"/>
                  <a:gd name="connsiteX6-701" fmla="*/ 2373545 w 9494182"/>
                  <a:gd name="connsiteY6-702" fmla="*/ 9448052 h 9448052"/>
                  <a:gd name="connsiteX7-703" fmla="*/ 0 w 9494182"/>
                  <a:gd name="connsiteY7-704" fmla="*/ 7074506 h 9448052"/>
                  <a:gd name="connsiteX8-705" fmla="*/ 2373545 w 9494182"/>
                  <a:gd name="connsiteY8-706" fmla="*/ 4700960 h 9448052"/>
                  <a:gd name="connsiteX9-707" fmla="*/ 2616227 w 9494182"/>
                  <a:gd name="connsiteY9-708" fmla="*/ 4713215 h 9448052"/>
                  <a:gd name="connsiteX10-709" fmla="*/ 2778329 w 9494182"/>
                  <a:gd name="connsiteY10-710" fmla="*/ 4686096 h 9448052"/>
                  <a:gd name="connsiteX11-711" fmla="*/ 4741829 w 9494182"/>
                  <a:gd name="connsiteY11-712" fmla="*/ 2709896 h 9448052"/>
                  <a:gd name="connsiteX12-713" fmla="*/ 4747090 w 9494182"/>
                  <a:gd name="connsiteY12-714" fmla="*/ 2327416 h 9448052"/>
                  <a:gd name="connsiteX13-715" fmla="*/ 7120636 w 9494182"/>
                  <a:gd name="connsiteY13-716" fmla="*/ 1495 h 9448052"/>
                  <a:gd name="connsiteX0-717" fmla="*/ 7120636 w 9495431"/>
                  <a:gd name="connsiteY0-718" fmla="*/ 1689 h 9448246"/>
                  <a:gd name="connsiteX1-719" fmla="*/ 9494182 w 9495431"/>
                  <a:gd name="connsiteY1-720" fmla="*/ 2327610 h 9448246"/>
                  <a:gd name="connsiteX2-721" fmla="*/ 7120636 w 9495431"/>
                  <a:gd name="connsiteY2-722" fmla="*/ 4726556 h 9448246"/>
                  <a:gd name="connsiteX3-723" fmla="*/ 6975886 w 9495431"/>
                  <a:gd name="connsiteY3-724" fmla="*/ 4726890 h 9448246"/>
                  <a:gd name="connsiteX4-725" fmla="*/ 4761886 w 9495431"/>
                  <a:gd name="connsiteY4-726" fmla="*/ 6940890 h 9448246"/>
                  <a:gd name="connsiteX5-727" fmla="*/ 4747091 w 9495431"/>
                  <a:gd name="connsiteY5-728" fmla="*/ 7074700 h 9448246"/>
                  <a:gd name="connsiteX6-729" fmla="*/ 2373545 w 9495431"/>
                  <a:gd name="connsiteY6-730" fmla="*/ 9448246 h 9448246"/>
                  <a:gd name="connsiteX7-731" fmla="*/ 0 w 9495431"/>
                  <a:gd name="connsiteY7-732" fmla="*/ 7074700 h 9448246"/>
                  <a:gd name="connsiteX8-733" fmla="*/ 2373545 w 9495431"/>
                  <a:gd name="connsiteY8-734" fmla="*/ 4701154 h 9448246"/>
                  <a:gd name="connsiteX9-735" fmla="*/ 2616227 w 9495431"/>
                  <a:gd name="connsiteY9-736" fmla="*/ 4713409 h 9448246"/>
                  <a:gd name="connsiteX10-737" fmla="*/ 2778329 w 9495431"/>
                  <a:gd name="connsiteY10-738" fmla="*/ 4686290 h 9448246"/>
                  <a:gd name="connsiteX11-739" fmla="*/ 4741829 w 9495431"/>
                  <a:gd name="connsiteY11-740" fmla="*/ 2710090 h 9448246"/>
                  <a:gd name="connsiteX12-741" fmla="*/ 4747090 w 9495431"/>
                  <a:gd name="connsiteY12-742" fmla="*/ 2327610 h 9448246"/>
                  <a:gd name="connsiteX13-743" fmla="*/ 7120636 w 9495431"/>
                  <a:gd name="connsiteY13-744" fmla="*/ 1689 h 9448246"/>
                  <a:gd name="connsiteX0-745" fmla="*/ 7120636 w 9495431"/>
                  <a:gd name="connsiteY0-746" fmla="*/ 1689 h 9448246"/>
                  <a:gd name="connsiteX1-747" fmla="*/ 9494182 w 9495431"/>
                  <a:gd name="connsiteY1-748" fmla="*/ 2327610 h 9448246"/>
                  <a:gd name="connsiteX2-749" fmla="*/ 7120636 w 9495431"/>
                  <a:gd name="connsiteY2-750" fmla="*/ 4726556 h 9448246"/>
                  <a:gd name="connsiteX3-751" fmla="*/ 6975886 w 9495431"/>
                  <a:gd name="connsiteY3-752" fmla="*/ 4726890 h 9448246"/>
                  <a:gd name="connsiteX4-753" fmla="*/ 4761886 w 9495431"/>
                  <a:gd name="connsiteY4-754" fmla="*/ 6940890 h 9448246"/>
                  <a:gd name="connsiteX5-755" fmla="*/ 4747091 w 9495431"/>
                  <a:gd name="connsiteY5-756" fmla="*/ 7074700 h 9448246"/>
                  <a:gd name="connsiteX6-757" fmla="*/ 2373545 w 9495431"/>
                  <a:gd name="connsiteY6-758" fmla="*/ 9448246 h 9448246"/>
                  <a:gd name="connsiteX7-759" fmla="*/ 0 w 9495431"/>
                  <a:gd name="connsiteY7-760" fmla="*/ 7074700 h 9448246"/>
                  <a:gd name="connsiteX8-761" fmla="*/ 2373545 w 9495431"/>
                  <a:gd name="connsiteY8-762" fmla="*/ 4701154 h 9448246"/>
                  <a:gd name="connsiteX9-763" fmla="*/ 2616227 w 9495431"/>
                  <a:gd name="connsiteY9-764" fmla="*/ 4713409 h 9448246"/>
                  <a:gd name="connsiteX10-765" fmla="*/ 2778329 w 9495431"/>
                  <a:gd name="connsiteY10-766" fmla="*/ 4686290 h 9448246"/>
                  <a:gd name="connsiteX11-767" fmla="*/ 4741829 w 9495431"/>
                  <a:gd name="connsiteY11-768" fmla="*/ 2710090 h 9448246"/>
                  <a:gd name="connsiteX12-769" fmla="*/ 4747090 w 9495431"/>
                  <a:gd name="connsiteY12-770" fmla="*/ 2327610 h 9448246"/>
                  <a:gd name="connsiteX13-771" fmla="*/ 7120636 w 9495431"/>
                  <a:gd name="connsiteY13-772" fmla="*/ 1689 h 9448246"/>
                  <a:gd name="connsiteX0-773" fmla="*/ 7120636 w 9495431"/>
                  <a:gd name="connsiteY0-774" fmla="*/ 1689 h 9448246"/>
                  <a:gd name="connsiteX1-775" fmla="*/ 9494182 w 9495431"/>
                  <a:gd name="connsiteY1-776" fmla="*/ 2327610 h 9448246"/>
                  <a:gd name="connsiteX2-777" fmla="*/ 7120636 w 9495431"/>
                  <a:gd name="connsiteY2-778" fmla="*/ 4726556 h 9448246"/>
                  <a:gd name="connsiteX3-779" fmla="*/ 6975886 w 9495431"/>
                  <a:gd name="connsiteY3-780" fmla="*/ 4726890 h 9448246"/>
                  <a:gd name="connsiteX4-781" fmla="*/ 4761886 w 9495431"/>
                  <a:gd name="connsiteY4-782" fmla="*/ 6940890 h 9448246"/>
                  <a:gd name="connsiteX5-783" fmla="*/ 4747091 w 9495431"/>
                  <a:gd name="connsiteY5-784" fmla="*/ 7074700 h 9448246"/>
                  <a:gd name="connsiteX6-785" fmla="*/ 2373545 w 9495431"/>
                  <a:gd name="connsiteY6-786" fmla="*/ 9448246 h 9448246"/>
                  <a:gd name="connsiteX7-787" fmla="*/ 0 w 9495431"/>
                  <a:gd name="connsiteY7-788" fmla="*/ 7074700 h 9448246"/>
                  <a:gd name="connsiteX8-789" fmla="*/ 2373545 w 9495431"/>
                  <a:gd name="connsiteY8-790" fmla="*/ 4701154 h 9448246"/>
                  <a:gd name="connsiteX9-791" fmla="*/ 2616227 w 9495431"/>
                  <a:gd name="connsiteY9-792" fmla="*/ 4713409 h 9448246"/>
                  <a:gd name="connsiteX10-793" fmla="*/ 2778329 w 9495431"/>
                  <a:gd name="connsiteY10-794" fmla="*/ 4686290 h 9448246"/>
                  <a:gd name="connsiteX11-795" fmla="*/ 4741829 w 9495431"/>
                  <a:gd name="connsiteY11-796" fmla="*/ 2710090 h 9448246"/>
                  <a:gd name="connsiteX12-797" fmla="*/ 4747090 w 9495431"/>
                  <a:gd name="connsiteY12-798" fmla="*/ 2327610 h 9448246"/>
                  <a:gd name="connsiteX13-799" fmla="*/ 7120636 w 9495431"/>
                  <a:gd name="connsiteY13-800" fmla="*/ 1689 h 9448246"/>
                  <a:gd name="connsiteX0-801" fmla="*/ 7120636 w 9495431"/>
                  <a:gd name="connsiteY0-802" fmla="*/ 1689 h 9448246"/>
                  <a:gd name="connsiteX1-803" fmla="*/ 9494182 w 9495431"/>
                  <a:gd name="connsiteY1-804" fmla="*/ 2327610 h 9448246"/>
                  <a:gd name="connsiteX2-805" fmla="*/ 7120636 w 9495431"/>
                  <a:gd name="connsiteY2-806" fmla="*/ 4726556 h 9448246"/>
                  <a:gd name="connsiteX3-807" fmla="*/ 6975886 w 9495431"/>
                  <a:gd name="connsiteY3-808" fmla="*/ 4726890 h 9448246"/>
                  <a:gd name="connsiteX4-809" fmla="*/ 4761886 w 9495431"/>
                  <a:gd name="connsiteY4-810" fmla="*/ 6940890 h 9448246"/>
                  <a:gd name="connsiteX5-811" fmla="*/ 4747091 w 9495431"/>
                  <a:gd name="connsiteY5-812" fmla="*/ 7074700 h 9448246"/>
                  <a:gd name="connsiteX6-813" fmla="*/ 2373545 w 9495431"/>
                  <a:gd name="connsiteY6-814" fmla="*/ 9448246 h 9448246"/>
                  <a:gd name="connsiteX7-815" fmla="*/ 0 w 9495431"/>
                  <a:gd name="connsiteY7-816" fmla="*/ 7074700 h 9448246"/>
                  <a:gd name="connsiteX8-817" fmla="*/ 2373545 w 9495431"/>
                  <a:gd name="connsiteY8-818" fmla="*/ 4701154 h 9448246"/>
                  <a:gd name="connsiteX9-819" fmla="*/ 2616227 w 9495431"/>
                  <a:gd name="connsiteY9-820" fmla="*/ 4713409 h 9448246"/>
                  <a:gd name="connsiteX10-821" fmla="*/ 2778329 w 9495431"/>
                  <a:gd name="connsiteY10-822" fmla="*/ 4686290 h 9448246"/>
                  <a:gd name="connsiteX11-823" fmla="*/ 4741829 w 9495431"/>
                  <a:gd name="connsiteY11-824" fmla="*/ 2710090 h 9448246"/>
                  <a:gd name="connsiteX12-825" fmla="*/ 4747090 w 9495431"/>
                  <a:gd name="connsiteY12-826" fmla="*/ 2327610 h 9448246"/>
                  <a:gd name="connsiteX13-827" fmla="*/ 7120636 w 9495431"/>
                  <a:gd name="connsiteY13-828" fmla="*/ 1689 h 9448246"/>
                  <a:gd name="connsiteX0-829" fmla="*/ 7120636 w 9495431"/>
                  <a:gd name="connsiteY0-830" fmla="*/ 1188 h 9447745"/>
                  <a:gd name="connsiteX1-831" fmla="*/ 9494182 w 9495431"/>
                  <a:gd name="connsiteY1-832" fmla="*/ 2327109 h 9447745"/>
                  <a:gd name="connsiteX2-833" fmla="*/ 7120636 w 9495431"/>
                  <a:gd name="connsiteY2-834" fmla="*/ 4726055 h 9447745"/>
                  <a:gd name="connsiteX3-835" fmla="*/ 6975886 w 9495431"/>
                  <a:gd name="connsiteY3-836" fmla="*/ 4726389 h 9447745"/>
                  <a:gd name="connsiteX4-837" fmla="*/ 4761886 w 9495431"/>
                  <a:gd name="connsiteY4-838" fmla="*/ 6940389 h 9447745"/>
                  <a:gd name="connsiteX5-839" fmla="*/ 4747091 w 9495431"/>
                  <a:gd name="connsiteY5-840" fmla="*/ 7074199 h 9447745"/>
                  <a:gd name="connsiteX6-841" fmla="*/ 2373545 w 9495431"/>
                  <a:gd name="connsiteY6-842" fmla="*/ 9447745 h 9447745"/>
                  <a:gd name="connsiteX7-843" fmla="*/ 0 w 9495431"/>
                  <a:gd name="connsiteY7-844" fmla="*/ 7074199 h 9447745"/>
                  <a:gd name="connsiteX8-845" fmla="*/ 2373545 w 9495431"/>
                  <a:gd name="connsiteY8-846" fmla="*/ 4700653 h 9447745"/>
                  <a:gd name="connsiteX9-847" fmla="*/ 2616227 w 9495431"/>
                  <a:gd name="connsiteY9-848" fmla="*/ 4712908 h 9447745"/>
                  <a:gd name="connsiteX10-849" fmla="*/ 2778329 w 9495431"/>
                  <a:gd name="connsiteY10-850" fmla="*/ 4685789 h 9447745"/>
                  <a:gd name="connsiteX11-851" fmla="*/ 4741829 w 9495431"/>
                  <a:gd name="connsiteY11-852" fmla="*/ 2709589 h 9447745"/>
                  <a:gd name="connsiteX12-853" fmla="*/ 4747090 w 9495431"/>
                  <a:gd name="connsiteY12-854" fmla="*/ 2327109 h 9447745"/>
                  <a:gd name="connsiteX13-855" fmla="*/ 7120636 w 9495431"/>
                  <a:gd name="connsiteY13-856" fmla="*/ 1188 h 9447745"/>
                  <a:gd name="connsiteX0-857" fmla="*/ 7120636 w 9494182"/>
                  <a:gd name="connsiteY0-858" fmla="*/ 1211 h 9447768"/>
                  <a:gd name="connsiteX1-859" fmla="*/ 9494182 w 9494182"/>
                  <a:gd name="connsiteY1-860" fmla="*/ 2327132 h 9447768"/>
                  <a:gd name="connsiteX2-861" fmla="*/ 7120636 w 9494182"/>
                  <a:gd name="connsiteY2-862" fmla="*/ 4726078 h 9447768"/>
                  <a:gd name="connsiteX3-863" fmla="*/ 6975886 w 9494182"/>
                  <a:gd name="connsiteY3-864" fmla="*/ 4726412 h 9447768"/>
                  <a:gd name="connsiteX4-865" fmla="*/ 4761886 w 9494182"/>
                  <a:gd name="connsiteY4-866" fmla="*/ 6940412 h 9447768"/>
                  <a:gd name="connsiteX5-867" fmla="*/ 4747091 w 9494182"/>
                  <a:gd name="connsiteY5-868" fmla="*/ 7074222 h 9447768"/>
                  <a:gd name="connsiteX6-869" fmla="*/ 2373545 w 9494182"/>
                  <a:gd name="connsiteY6-870" fmla="*/ 9447768 h 9447768"/>
                  <a:gd name="connsiteX7-871" fmla="*/ 0 w 9494182"/>
                  <a:gd name="connsiteY7-872" fmla="*/ 7074222 h 9447768"/>
                  <a:gd name="connsiteX8-873" fmla="*/ 2373545 w 9494182"/>
                  <a:gd name="connsiteY8-874" fmla="*/ 4700676 h 9447768"/>
                  <a:gd name="connsiteX9-875" fmla="*/ 2616227 w 9494182"/>
                  <a:gd name="connsiteY9-876" fmla="*/ 4712931 h 9447768"/>
                  <a:gd name="connsiteX10-877" fmla="*/ 2778329 w 9494182"/>
                  <a:gd name="connsiteY10-878" fmla="*/ 4685812 h 9447768"/>
                  <a:gd name="connsiteX11-879" fmla="*/ 4741829 w 9494182"/>
                  <a:gd name="connsiteY11-880" fmla="*/ 2709612 h 9447768"/>
                  <a:gd name="connsiteX12-881" fmla="*/ 4747090 w 9494182"/>
                  <a:gd name="connsiteY12-882" fmla="*/ 2327132 h 9447768"/>
                  <a:gd name="connsiteX13-883" fmla="*/ 7120636 w 9494182"/>
                  <a:gd name="connsiteY13-884" fmla="*/ 1211 h 9447768"/>
                  <a:gd name="connsiteX0-885" fmla="*/ 7120636 w 9494182"/>
                  <a:gd name="connsiteY0-886" fmla="*/ 1211 h 9447768"/>
                  <a:gd name="connsiteX1-887" fmla="*/ 9494182 w 9494182"/>
                  <a:gd name="connsiteY1-888" fmla="*/ 2327132 h 9447768"/>
                  <a:gd name="connsiteX2-889" fmla="*/ 7120636 w 9494182"/>
                  <a:gd name="connsiteY2-890" fmla="*/ 4726078 h 9447768"/>
                  <a:gd name="connsiteX3-891" fmla="*/ 6975886 w 9494182"/>
                  <a:gd name="connsiteY3-892" fmla="*/ 4726412 h 9447768"/>
                  <a:gd name="connsiteX4-893" fmla="*/ 4761886 w 9494182"/>
                  <a:gd name="connsiteY4-894" fmla="*/ 6940412 h 9447768"/>
                  <a:gd name="connsiteX5-895" fmla="*/ 4747091 w 9494182"/>
                  <a:gd name="connsiteY5-896" fmla="*/ 7074222 h 9447768"/>
                  <a:gd name="connsiteX6-897" fmla="*/ 2373545 w 9494182"/>
                  <a:gd name="connsiteY6-898" fmla="*/ 9447768 h 9447768"/>
                  <a:gd name="connsiteX7-899" fmla="*/ 0 w 9494182"/>
                  <a:gd name="connsiteY7-900" fmla="*/ 7074222 h 9447768"/>
                  <a:gd name="connsiteX8-901" fmla="*/ 2373545 w 9494182"/>
                  <a:gd name="connsiteY8-902" fmla="*/ 4700676 h 9447768"/>
                  <a:gd name="connsiteX9-903" fmla="*/ 2616227 w 9494182"/>
                  <a:gd name="connsiteY9-904" fmla="*/ 4712931 h 9447768"/>
                  <a:gd name="connsiteX10-905" fmla="*/ 2778329 w 9494182"/>
                  <a:gd name="connsiteY10-906" fmla="*/ 4685812 h 9447768"/>
                  <a:gd name="connsiteX11-907" fmla="*/ 4741829 w 9494182"/>
                  <a:gd name="connsiteY11-908" fmla="*/ 2709612 h 9447768"/>
                  <a:gd name="connsiteX12-909" fmla="*/ 4747090 w 9494182"/>
                  <a:gd name="connsiteY12-910" fmla="*/ 2327132 h 9447768"/>
                  <a:gd name="connsiteX13-911" fmla="*/ 7120636 w 9494182"/>
                  <a:gd name="connsiteY13-912" fmla="*/ 1211 h 9447768"/>
                  <a:gd name="connsiteX0-913" fmla="*/ 7120636 w 9494182"/>
                  <a:gd name="connsiteY0-914" fmla="*/ 1211 h 9447768"/>
                  <a:gd name="connsiteX1-915" fmla="*/ 9494182 w 9494182"/>
                  <a:gd name="connsiteY1-916" fmla="*/ 2327132 h 9447768"/>
                  <a:gd name="connsiteX2-917" fmla="*/ 7120636 w 9494182"/>
                  <a:gd name="connsiteY2-918" fmla="*/ 4726078 h 9447768"/>
                  <a:gd name="connsiteX3-919" fmla="*/ 6975886 w 9494182"/>
                  <a:gd name="connsiteY3-920" fmla="*/ 4726412 h 9447768"/>
                  <a:gd name="connsiteX4-921" fmla="*/ 4761886 w 9494182"/>
                  <a:gd name="connsiteY4-922" fmla="*/ 6940412 h 9447768"/>
                  <a:gd name="connsiteX5-923" fmla="*/ 4747091 w 9494182"/>
                  <a:gd name="connsiteY5-924" fmla="*/ 7074222 h 9447768"/>
                  <a:gd name="connsiteX6-925" fmla="*/ 2373545 w 9494182"/>
                  <a:gd name="connsiteY6-926" fmla="*/ 9447768 h 9447768"/>
                  <a:gd name="connsiteX7-927" fmla="*/ 0 w 9494182"/>
                  <a:gd name="connsiteY7-928" fmla="*/ 7074222 h 9447768"/>
                  <a:gd name="connsiteX8-929" fmla="*/ 2373545 w 9494182"/>
                  <a:gd name="connsiteY8-930" fmla="*/ 4700676 h 9447768"/>
                  <a:gd name="connsiteX9-931" fmla="*/ 2616227 w 9494182"/>
                  <a:gd name="connsiteY9-932" fmla="*/ 4712931 h 9447768"/>
                  <a:gd name="connsiteX10-933" fmla="*/ 2778329 w 9494182"/>
                  <a:gd name="connsiteY10-934" fmla="*/ 4685812 h 9447768"/>
                  <a:gd name="connsiteX11-935" fmla="*/ 4741829 w 9494182"/>
                  <a:gd name="connsiteY11-936" fmla="*/ 2709612 h 9447768"/>
                  <a:gd name="connsiteX12-937" fmla="*/ 4747090 w 9494182"/>
                  <a:gd name="connsiteY12-938" fmla="*/ 2327132 h 9447768"/>
                  <a:gd name="connsiteX13-939" fmla="*/ 7120636 w 9494182"/>
                  <a:gd name="connsiteY13-940" fmla="*/ 1211 h 9447768"/>
                  <a:gd name="connsiteX0-941" fmla="*/ 7101586 w 9475132"/>
                  <a:gd name="connsiteY0-942" fmla="*/ 1211 h 9447769"/>
                  <a:gd name="connsiteX1-943" fmla="*/ 9475132 w 9475132"/>
                  <a:gd name="connsiteY1-944" fmla="*/ 2327132 h 9447769"/>
                  <a:gd name="connsiteX2-945" fmla="*/ 7101586 w 9475132"/>
                  <a:gd name="connsiteY2-946" fmla="*/ 4726078 h 9447769"/>
                  <a:gd name="connsiteX3-947" fmla="*/ 6956836 w 9475132"/>
                  <a:gd name="connsiteY3-948" fmla="*/ 4726412 h 9447769"/>
                  <a:gd name="connsiteX4-949" fmla="*/ 4742836 w 9475132"/>
                  <a:gd name="connsiteY4-950" fmla="*/ 6940412 h 9447769"/>
                  <a:gd name="connsiteX5-951" fmla="*/ 4728041 w 9475132"/>
                  <a:gd name="connsiteY5-952" fmla="*/ 7074222 h 9447769"/>
                  <a:gd name="connsiteX6-953" fmla="*/ 2354495 w 9475132"/>
                  <a:gd name="connsiteY6-954" fmla="*/ 9447768 h 9447769"/>
                  <a:gd name="connsiteX7-955" fmla="*/ 0 w 9475132"/>
                  <a:gd name="connsiteY7-956" fmla="*/ 7064697 h 9447769"/>
                  <a:gd name="connsiteX8-957" fmla="*/ 2354495 w 9475132"/>
                  <a:gd name="connsiteY8-958" fmla="*/ 4700676 h 9447769"/>
                  <a:gd name="connsiteX9-959" fmla="*/ 2597177 w 9475132"/>
                  <a:gd name="connsiteY9-960" fmla="*/ 4712931 h 9447769"/>
                  <a:gd name="connsiteX10-961" fmla="*/ 2759279 w 9475132"/>
                  <a:gd name="connsiteY10-962" fmla="*/ 4685812 h 9447769"/>
                  <a:gd name="connsiteX11-963" fmla="*/ 4722779 w 9475132"/>
                  <a:gd name="connsiteY11-964" fmla="*/ 2709612 h 9447769"/>
                  <a:gd name="connsiteX12-965" fmla="*/ 4728040 w 9475132"/>
                  <a:gd name="connsiteY12-966" fmla="*/ 2327132 h 9447769"/>
                  <a:gd name="connsiteX13-967" fmla="*/ 7101586 w 9475132"/>
                  <a:gd name="connsiteY13-968" fmla="*/ 1211 h 9447769"/>
                  <a:gd name="connsiteX0-969" fmla="*/ 7101586 w 9475132"/>
                  <a:gd name="connsiteY0-970" fmla="*/ 1211 h 9447769"/>
                  <a:gd name="connsiteX1-971" fmla="*/ 9475132 w 9475132"/>
                  <a:gd name="connsiteY1-972" fmla="*/ 2327132 h 9447769"/>
                  <a:gd name="connsiteX2-973" fmla="*/ 7101586 w 9475132"/>
                  <a:gd name="connsiteY2-974" fmla="*/ 4726078 h 9447769"/>
                  <a:gd name="connsiteX3-975" fmla="*/ 6956836 w 9475132"/>
                  <a:gd name="connsiteY3-976" fmla="*/ 4726412 h 9447769"/>
                  <a:gd name="connsiteX4-977" fmla="*/ 4742836 w 9475132"/>
                  <a:gd name="connsiteY4-978" fmla="*/ 6940412 h 9447769"/>
                  <a:gd name="connsiteX5-979" fmla="*/ 4728041 w 9475132"/>
                  <a:gd name="connsiteY5-980" fmla="*/ 7074222 h 9447769"/>
                  <a:gd name="connsiteX6-981" fmla="*/ 2354495 w 9475132"/>
                  <a:gd name="connsiteY6-982" fmla="*/ 9447768 h 9447769"/>
                  <a:gd name="connsiteX7-983" fmla="*/ 0 w 9475132"/>
                  <a:gd name="connsiteY7-984" fmla="*/ 7064697 h 9447769"/>
                  <a:gd name="connsiteX8-985" fmla="*/ 2354495 w 9475132"/>
                  <a:gd name="connsiteY8-986" fmla="*/ 4700676 h 9447769"/>
                  <a:gd name="connsiteX9-987" fmla="*/ 2597177 w 9475132"/>
                  <a:gd name="connsiteY9-988" fmla="*/ 4712931 h 9447769"/>
                  <a:gd name="connsiteX10-989" fmla="*/ 2759279 w 9475132"/>
                  <a:gd name="connsiteY10-990" fmla="*/ 4685812 h 9447769"/>
                  <a:gd name="connsiteX11-991" fmla="*/ 4722779 w 9475132"/>
                  <a:gd name="connsiteY11-992" fmla="*/ 2709612 h 9447769"/>
                  <a:gd name="connsiteX12-993" fmla="*/ 4728040 w 9475132"/>
                  <a:gd name="connsiteY12-994" fmla="*/ 2327132 h 9447769"/>
                  <a:gd name="connsiteX13-995" fmla="*/ 7101586 w 9475132"/>
                  <a:gd name="connsiteY13-996" fmla="*/ 1211 h 9447769"/>
                  <a:gd name="connsiteX0-997" fmla="*/ 7101586 w 9475132"/>
                  <a:gd name="connsiteY0-998" fmla="*/ 1211 h 9447769"/>
                  <a:gd name="connsiteX1-999" fmla="*/ 9475132 w 9475132"/>
                  <a:gd name="connsiteY1-1000" fmla="*/ 2327132 h 9447769"/>
                  <a:gd name="connsiteX2-1001" fmla="*/ 7101586 w 9475132"/>
                  <a:gd name="connsiteY2-1002" fmla="*/ 4726078 h 9447769"/>
                  <a:gd name="connsiteX3-1003" fmla="*/ 6956836 w 9475132"/>
                  <a:gd name="connsiteY3-1004" fmla="*/ 4726412 h 9447769"/>
                  <a:gd name="connsiteX4-1005" fmla="*/ 4742836 w 9475132"/>
                  <a:gd name="connsiteY4-1006" fmla="*/ 6940412 h 9447769"/>
                  <a:gd name="connsiteX5-1007" fmla="*/ 4728041 w 9475132"/>
                  <a:gd name="connsiteY5-1008" fmla="*/ 7074222 h 9447769"/>
                  <a:gd name="connsiteX6-1009" fmla="*/ 2354495 w 9475132"/>
                  <a:gd name="connsiteY6-1010" fmla="*/ 9447768 h 9447769"/>
                  <a:gd name="connsiteX7-1011" fmla="*/ 0 w 9475132"/>
                  <a:gd name="connsiteY7-1012" fmla="*/ 7064697 h 9447769"/>
                  <a:gd name="connsiteX8-1013" fmla="*/ 2354495 w 9475132"/>
                  <a:gd name="connsiteY8-1014" fmla="*/ 4700676 h 9447769"/>
                  <a:gd name="connsiteX9-1015" fmla="*/ 2759279 w 9475132"/>
                  <a:gd name="connsiteY9-1016" fmla="*/ 4685812 h 9447769"/>
                  <a:gd name="connsiteX10-1017" fmla="*/ 4722779 w 9475132"/>
                  <a:gd name="connsiteY10-1018" fmla="*/ 2709612 h 9447769"/>
                  <a:gd name="connsiteX11-1019" fmla="*/ 4728040 w 9475132"/>
                  <a:gd name="connsiteY11-1020" fmla="*/ 2327132 h 9447769"/>
                  <a:gd name="connsiteX12-1021" fmla="*/ 7101586 w 9475132"/>
                  <a:gd name="connsiteY12-1022" fmla="*/ 1211 h 9447769"/>
                  <a:gd name="connsiteX0-1023" fmla="*/ 7101586 w 9475132"/>
                  <a:gd name="connsiteY0-1024" fmla="*/ 1211 h 9447769"/>
                  <a:gd name="connsiteX1-1025" fmla="*/ 9475132 w 9475132"/>
                  <a:gd name="connsiteY1-1026" fmla="*/ 2327132 h 9447769"/>
                  <a:gd name="connsiteX2-1027" fmla="*/ 7101586 w 9475132"/>
                  <a:gd name="connsiteY2-1028" fmla="*/ 4726078 h 9447769"/>
                  <a:gd name="connsiteX3-1029" fmla="*/ 6956836 w 9475132"/>
                  <a:gd name="connsiteY3-1030" fmla="*/ 4726412 h 9447769"/>
                  <a:gd name="connsiteX4-1031" fmla="*/ 4742836 w 9475132"/>
                  <a:gd name="connsiteY4-1032" fmla="*/ 6940412 h 9447769"/>
                  <a:gd name="connsiteX5-1033" fmla="*/ 4728041 w 9475132"/>
                  <a:gd name="connsiteY5-1034" fmla="*/ 7074222 h 9447769"/>
                  <a:gd name="connsiteX6-1035" fmla="*/ 2354495 w 9475132"/>
                  <a:gd name="connsiteY6-1036" fmla="*/ 9447768 h 9447769"/>
                  <a:gd name="connsiteX7-1037" fmla="*/ 0 w 9475132"/>
                  <a:gd name="connsiteY7-1038" fmla="*/ 7064697 h 9447769"/>
                  <a:gd name="connsiteX8-1039" fmla="*/ 2354495 w 9475132"/>
                  <a:gd name="connsiteY8-1040" fmla="*/ 4700676 h 9447769"/>
                  <a:gd name="connsiteX9-1041" fmla="*/ 2759279 w 9475132"/>
                  <a:gd name="connsiteY9-1042" fmla="*/ 4685812 h 9447769"/>
                  <a:gd name="connsiteX10-1043" fmla="*/ 4722779 w 9475132"/>
                  <a:gd name="connsiteY10-1044" fmla="*/ 2709612 h 9447769"/>
                  <a:gd name="connsiteX11-1045" fmla="*/ 4728040 w 9475132"/>
                  <a:gd name="connsiteY11-1046" fmla="*/ 2327132 h 9447769"/>
                  <a:gd name="connsiteX12-1047" fmla="*/ 7101586 w 9475132"/>
                  <a:gd name="connsiteY12-1048" fmla="*/ 1211 h 9447769"/>
                  <a:gd name="connsiteX0-1049" fmla="*/ 7101587 w 9475133"/>
                  <a:gd name="connsiteY0-1050" fmla="*/ 1211 h 9447769"/>
                  <a:gd name="connsiteX1-1051" fmla="*/ 9475133 w 9475133"/>
                  <a:gd name="connsiteY1-1052" fmla="*/ 2327132 h 9447769"/>
                  <a:gd name="connsiteX2-1053" fmla="*/ 7101587 w 9475133"/>
                  <a:gd name="connsiteY2-1054" fmla="*/ 4726078 h 9447769"/>
                  <a:gd name="connsiteX3-1055" fmla="*/ 6956837 w 9475133"/>
                  <a:gd name="connsiteY3-1056" fmla="*/ 4726412 h 9447769"/>
                  <a:gd name="connsiteX4-1057" fmla="*/ 4742837 w 9475133"/>
                  <a:gd name="connsiteY4-1058" fmla="*/ 6940412 h 9447769"/>
                  <a:gd name="connsiteX5-1059" fmla="*/ 4728042 w 9475133"/>
                  <a:gd name="connsiteY5-1060" fmla="*/ 7074222 h 9447769"/>
                  <a:gd name="connsiteX6-1061" fmla="*/ 2354496 w 9475133"/>
                  <a:gd name="connsiteY6-1062" fmla="*/ 9447768 h 9447769"/>
                  <a:gd name="connsiteX7-1063" fmla="*/ 1 w 9475133"/>
                  <a:gd name="connsiteY7-1064" fmla="*/ 7064697 h 9447769"/>
                  <a:gd name="connsiteX8-1065" fmla="*/ 2364021 w 9475133"/>
                  <a:gd name="connsiteY8-1066" fmla="*/ 4719726 h 9447769"/>
                  <a:gd name="connsiteX9-1067" fmla="*/ 2759280 w 9475133"/>
                  <a:gd name="connsiteY9-1068" fmla="*/ 4685812 h 9447769"/>
                  <a:gd name="connsiteX10-1069" fmla="*/ 4722780 w 9475133"/>
                  <a:gd name="connsiteY10-1070" fmla="*/ 2709612 h 9447769"/>
                  <a:gd name="connsiteX11-1071" fmla="*/ 4728041 w 9475133"/>
                  <a:gd name="connsiteY11-1072" fmla="*/ 2327132 h 9447769"/>
                  <a:gd name="connsiteX12-1073" fmla="*/ 7101587 w 9475133"/>
                  <a:gd name="connsiteY12-1074" fmla="*/ 1211 h 9447769"/>
                  <a:gd name="connsiteX0-1075" fmla="*/ 7101587 w 9475133"/>
                  <a:gd name="connsiteY0-1076" fmla="*/ 1211 h 9447769"/>
                  <a:gd name="connsiteX1-1077" fmla="*/ 9475133 w 9475133"/>
                  <a:gd name="connsiteY1-1078" fmla="*/ 2327132 h 9447769"/>
                  <a:gd name="connsiteX2-1079" fmla="*/ 7101587 w 9475133"/>
                  <a:gd name="connsiteY2-1080" fmla="*/ 4726078 h 9447769"/>
                  <a:gd name="connsiteX3-1081" fmla="*/ 6956837 w 9475133"/>
                  <a:gd name="connsiteY3-1082" fmla="*/ 4726412 h 9447769"/>
                  <a:gd name="connsiteX4-1083" fmla="*/ 4742837 w 9475133"/>
                  <a:gd name="connsiteY4-1084" fmla="*/ 6940412 h 9447769"/>
                  <a:gd name="connsiteX5-1085" fmla="*/ 4728042 w 9475133"/>
                  <a:gd name="connsiteY5-1086" fmla="*/ 7074222 h 9447769"/>
                  <a:gd name="connsiteX6-1087" fmla="*/ 2354496 w 9475133"/>
                  <a:gd name="connsiteY6-1088" fmla="*/ 9447768 h 9447769"/>
                  <a:gd name="connsiteX7-1089" fmla="*/ 1 w 9475133"/>
                  <a:gd name="connsiteY7-1090" fmla="*/ 7064697 h 9447769"/>
                  <a:gd name="connsiteX8-1091" fmla="*/ 2364021 w 9475133"/>
                  <a:gd name="connsiteY8-1092" fmla="*/ 4719726 h 9447769"/>
                  <a:gd name="connsiteX9-1093" fmla="*/ 2759280 w 9475133"/>
                  <a:gd name="connsiteY9-1094" fmla="*/ 4685812 h 9447769"/>
                  <a:gd name="connsiteX10-1095" fmla="*/ 4722780 w 9475133"/>
                  <a:gd name="connsiteY10-1096" fmla="*/ 2709612 h 9447769"/>
                  <a:gd name="connsiteX11-1097" fmla="*/ 4728041 w 9475133"/>
                  <a:gd name="connsiteY11-1098" fmla="*/ 2327132 h 9447769"/>
                  <a:gd name="connsiteX12-1099" fmla="*/ 7101587 w 9475133"/>
                  <a:gd name="connsiteY12-1100" fmla="*/ 1211 h 9447769"/>
                  <a:gd name="connsiteX0-1101" fmla="*/ 7101589 w 9475135"/>
                  <a:gd name="connsiteY0-1102" fmla="*/ 1211 h 9448058"/>
                  <a:gd name="connsiteX1-1103" fmla="*/ 9475135 w 9475135"/>
                  <a:gd name="connsiteY1-1104" fmla="*/ 2327132 h 9448058"/>
                  <a:gd name="connsiteX2-1105" fmla="*/ 7101589 w 9475135"/>
                  <a:gd name="connsiteY2-1106" fmla="*/ 4726078 h 9448058"/>
                  <a:gd name="connsiteX3-1107" fmla="*/ 6956839 w 9475135"/>
                  <a:gd name="connsiteY3-1108" fmla="*/ 4726412 h 9448058"/>
                  <a:gd name="connsiteX4-1109" fmla="*/ 4742839 w 9475135"/>
                  <a:gd name="connsiteY4-1110" fmla="*/ 6940412 h 9448058"/>
                  <a:gd name="connsiteX5-1111" fmla="*/ 4728044 w 9475135"/>
                  <a:gd name="connsiteY5-1112" fmla="*/ 7074222 h 9448058"/>
                  <a:gd name="connsiteX6-1113" fmla="*/ 2354498 w 9475135"/>
                  <a:gd name="connsiteY6-1114" fmla="*/ 9447768 h 9448058"/>
                  <a:gd name="connsiteX7-1115" fmla="*/ 3 w 9475135"/>
                  <a:gd name="connsiteY7-1116" fmla="*/ 7064697 h 9448058"/>
                  <a:gd name="connsiteX8-1117" fmla="*/ 2364023 w 9475135"/>
                  <a:gd name="connsiteY8-1118" fmla="*/ 4719726 h 9448058"/>
                  <a:gd name="connsiteX9-1119" fmla="*/ 2759282 w 9475135"/>
                  <a:gd name="connsiteY9-1120" fmla="*/ 4685812 h 9448058"/>
                  <a:gd name="connsiteX10-1121" fmla="*/ 4722782 w 9475135"/>
                  <a:gd name="connsiteY10-1122" fmla="*/ 2709612 h 9448058"/>
                  <a:gd name="connsiteX11-1123" fmla="*/ 4728043 w 9475135"/>
                  <a:gd name="connsiteY11-1124" fmla="*/ 2327132 h 9448058"/>
                  <a:gd name="connsiteX12-1125" fmla="*/ 7101589 w 9475135"/>
                  <a:gd name="connsiteY12-1126" fmla="*/ 1211 h 9448058"/>
                  <a:gd name="connsiteX0-1127" fmla="*/ 7101589 w 9475135"/>
                  <a:gd name="connsiteY0-1128" fmla="*/ 1211 h 9447974"/>
                  <a:gd name="connsiteX1-1129" fmla="*/ 9475135 w 9475135"/>
                  <a:gd name="connsiteY1-1130" fmla="*/ 2327132 h 9447974"/>
                  <a:gd name="connsiteX2-1131" fmla="*/ 7101589 w 9475135"/>
                  <a:gd name="connsiteY2-1132" fmla="*/ 4726078 h 9447974"/>
                  <a:gd name="connsiteX3-1133" fmla="*/ 6956839 w 9475135"/>
                  <a:gd name="connsiteY3-1134" fmla="*/ 4726412 h 9447974"/>
                  <a:gd name="connsiteX4-1135" fmla="*/ 4742839 w 9475135"/>
                  <a:gd name="connsiteY4-1136" fmla="*/ 6940412 h 9447974"/>
                  <a:gd name="connsiteX5-1137" fmla="*/ 4728044 w 9475135"/>
                  <a:gd name="connsiteY5-1138" fmla="*/ 7074222 h 9447974"/>
                  <a:gd name="connsiteX6-1139" fmla="*/ 2354498 w 9475135"/>
                  <a:gd name="connsiteY6-1140" fmla="*/ 9447768 h 9447974"/>
                  <a:gd name="connsiteX7-1141" fmla="*/ 3 w 9475135"/>
                  <a:gd name="connsiteY7-1142" fmla="*/ 7064697 h 9447974"/>
                  <a:gd name="connsiteX8-1143" fmla="*/ 2364023 w 9475135"/>
                  <a:gd name="connsiteY8-1144" fmla="*/ 4719726 h 9447974"/>
                  <a:gd name="connsiteX9-1145" fmla="*/ 2759282 w 9475135"/>
                  <a:gd name="connsiteY9-1146" fmla="*/ 4685812 h 9447974"/>
                  <a:gd name="connsiteX10-1147" fmla="*/ 4722782 w 9475135"/>
                  <a:gd name="connsiteY10-1148" fmla="*/ 2709612 h 9447974"/>
                  <a:gd name="connsiteX11-1149" fmla="*/ 4728043 w 9475135"/>
                  <a:gd name="connsiteY11-1150" fmla="*/ 2327132 h 9447974"/>
                  <a:gd name="connsiteX12-1151" fmla="*/ 7101589 w 9475135"/>
                  <a:gd name="connsiteY12-1152" fmla="*/ 1211 h 9447974"/>
                  <a:gd name="connsiteX0-1153" fmla="*/ 7101589 w 9475135"/>
                  <a:gd name="connsiteY0-1154" fmla="*/ 1211 h 9447974"/>
                  <a:gd name="connsiteX1-1155" fmla="*/ 9475135 w 9475135"/>
                  <a:gd name="connsiteY1-1156" fmla="*/ 2327132 h 9447974"/>
                  <a:gd name="connsiteX2-1157" fmla="*/ 7101589 w 9475135"/>
                  <a:gd name="connsiteY2-1158" fmla="*/ 4726078 h 9447974"/>
                  <a:gd name="connsiteX3-1159" fmla="*/ 6956839 w 9475135"/>
                  <a:gd name="connsiteY3-1160" fmla="*/ 4726412 h 9447974"/>
                  <a:gd name="connsiteX4-1161" fmla="*/ 4742839 w 9475135"/>
                  <a:gd name="connsiteY4-1162" fmla="*/ 6940412 h 9447974"/>
                  <a:gd name="connsiteX5-1163" fmla="*/ 4728044 w 9475135"/>
                  <a:gd name="connsiteY5-1164" fmla="*/ 7074222 h 9447974"/>
                  <a:gd name="connsiteX6-1165" fmla="*/ 2354498 w 9475135"/>
                  <a:gd name="connsiteY6-1166" fmla="*/ 9447768 h 9447974"/>
                  <a:gd name="connsiteX7-1167" fmla="*/ 3 w 9475135"/>
                  <a:gd name="connsiteY7-1168" fmla="*/ 7064697 h 9447974"/>
                  <a:gd name="connsiteX8-1169" fmla="*/ 2364023 w 9475135"/>
                  <a:gd name="connsiteY8-1170" fmla="*/ 4719726 h 9447974"/>
                  <a:gd name="connsiteX9-1171" fmla="*/ 2759282 w 9475135"/>
                  <a:gd name="connsiteY9-1172" fmla="*/ 4685812 h 9447974"/>
                  <a:gd name="connsiteX10-1173" fmla="*/ 4722782 w 9475135"/>
                  <a:gd name="connsiteY10-1174" fmla="*/ 2709612 h 9447974"/>
                  <a:gd name="connsiteX11-1175" fmla="*/ 4728043 w 9475135"/>
                  <a:gd name="connsiteY11-1176" fmla="*/ 2327132 h 9447974"/>
                  <a:gd name="connsiteX12-1177" fmla="*/ 7101589 w 9475135"/>
                  <a:gd name="connsiteY12-1178" fmla="*/ 1211 h 944797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</a:cxnLst>
                <a:rect l="l" t="t" r="r" b="b"/>
                <a:pathLst>
                  <a:path w="9475135" h="9447974">
                    <a:moveTo>
                      <a:pt x="7101589" y="1211"/>
                    </a:moveTo>
                    <a:cubicBezTo>
                      <a:pt x="8498187" y="-46414"/>
                      <a:pt x="9475135" y="1320579"/>
                      <a:pt x="9475135" y="2327132"/>
                    </a:cubicBezTo>
                    <a:cubicBezTo>
                      <a:pt x="9475135" y="3333685"/>
                      <a:pt x="8726787" y="4675278"/>
                      <a:pt x="7101589" y="4726078"/>
                    </a:cubicBezTo>
                    <a:lnTo>
                      <a:pt x="6956839" y="4726412"/>
                    </a:lnTo>
                    <a:cubicBezTo>
                      <a:pt x="5854731" y="4828012"/>
                      <a:pt x="4844439" y="5679554"/>
                      <a:pt x="4742839" y="6940412"/>
                    </a:cubicBezTo>
                    <a:lnTo>
                      <a:pt x="4728044" y="7074222"/>
                    </a:lnTo>
                    <a:cubicBezTo>
                      <a:pt x="4728044" y="7937420"/>
                      <a:pt x="4104530" y="9468405"/>
                      <a:pt x="2354498" y="9447768"/>
                    </a:cubicBezTo>
                    <a:cubicBezTo>
                      <a:pt x="604466" y="9427131"/>
                      <a:pt x="-1584" y="7852704"/>
                      <a:pt x="3" y="7064697"/>
                    </a:cubicBezTo>
                    <a:cubicBezTo>
                      <a:pt x="1590" y="6276690"/>
                      <a:pt x="652113" y="4782365"/>
                      <a:pt x="2364023" y="4719726"/>
                    </a:cubicBezTo>
                    <a:cubicBezTo>
                      <a:pt x="2604741" y="4710918"/>
                      <a:pt x="2393143" y="4731906"/>
                      <a:pt x="2759282" y="4685812"/>
                    </a:cubicBezTo>
                    <a:cubicBezTo>
                      <a:pt x="3839376" y="4491092"/>
                      <a:pt x="4534412" y="3789706"/>
                      <a:pt x="4722782" y="2709612"/>
                    </a:cubicBezTo>
                    <a:cubicBezTo>
                      <a:pt x="4724536" y="2582119"/>
                      <a:pt x="4726289" y="2454625"/>
                      <a:pt x="4728043" y="2327132"/>
                    </a:cubicBezTo>
                    <a:cubicBezTo>
                      <a:pt x="4823293" y="1035309"/>
                      <a:pt x="5704991" y="48836"/>
                      <a:pt x="7101589" y="1211"/>
                    </a:cubicBezTo>
                    <a:close/>
                  </a:path>
                </a:pathLst>
              </a:custGeom>
              <a:solidFill>
                <a:srgbClr val="005B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88"/>
              </a:p>
            </p:txBody>
          </p:sp>
          <p:sp>
            <p:nvSpPr>
              <p:cNvPr id="8" name="椭圆 7"/>
              <p:cNvSpPr>
                <a:spLocks noChangeAspect="1"/>
              </p:cNvSpPr>
              <p:nvPr/>
            </p:nvSpPr>
            <p:spPr>
              <a:xfrm>
                <a:off x="8122720" y="5674769"/>
                <a:ext cx="4507200" cy="4507200"/>
              </a:xfrm>
              <a:prstGeom prst="ellipse">
                <a:avLst/>
              </a:prstGeom>
              <a:solidFill>
                <a:srgbClr val="EEB0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88"/>
              </a:p>
            </p:txBody>
          </p:sp>
        </p:grpSp>
        <p:sp>
          <p:nvSpPr>
            <p:cNvPr id="5" name="任意多边形 4"/>
            <p:cNvSpPr/>
            <p:nvPr/>
          </p:nvSpPr>
          <p:spPr>
            <a:xfrm>
              <a:off x="9656891" y="8726945"/>
              <a:ext cx="6655740" cy="1720037"/>
            </a:xfrm>
            <a:custGeom>
              <a:avLst/>
              <a:gdLst/>
              <a:ahLst/>
              <a:cxnLst/>
              <a:rect l="l" t="t" r="r" b="b"/>
              <a:pathLst>
                <a:path w="6655742" h="1720039">
                  <a:moveTo>
                    <a:pt x="3884656" y="219168"/>
                  </a:moveTo>
                  <a:lnTo>
                    <a:pt x="3884656" y="1501946"/>
                  </a:lnTo>
                  <a:lnTo>
                    <a:pt x="4126385" y="1501946"/>
                  </a:lnTo>
                  <a:cubicBezTo>
                    <a:pt x="4337674" y="1501946"/>
                    <a:pt x="4502588" y="1444289"/>
                    <a:pt x="4621124" y="1328975"/>
                  </a:cubicBezTo>
                  <a:cubicBezTo>
                    <a:pt x="4739662" y="1213661"/>
                    <a:pt x="4798930" y="1052150"/>
                    <a:pt x="4798930" y="844442"/>
                  </a:cubicBezTo>
                  <a:cubicBezTo>
                    <a:pt x="4798930" y="636733"/>
                    <a:pt x="4738050" y="480594"/>
                    <a:pt x="4616290" y="376024"/>
                  </a:cubicBezTo>
                  <a:cubicBezTo>
                    <a:pt x="4494530" y="271453"/>
                    <a:pt x="4334452" y="219168"/>
                    <a:pt x="4136054" y="219168"/>
                  </a:cubicBezTo>
                  <a:close/>
                  <a:moveTo>
                    <a:pt x="5401972" y="27933"/>
                  </a:moveTo>
                  <a:lnTo>
                    <a:pt x="5616843" y="27933"/>
                  </a:lnTo>
                  <a:lnTo>
                    <a:pt x="5616843" y="1029230"/>
                  </a:lnTo>
                  <a:cubicBezTo>
                    <a:pt x="5616843" y="1362280"/>
                    <a:pt x="5756509" y="1528804"/>
                    <a:pt x="6035840" y="1528804"/>
                  </a:cubicBezTo>
                  <a:cubicBezTo>
                    <a:pt x="6305862" y="1528804"/>
                    <a:pt x="6440872" y="1367651"/>
                    <a:pt x="6440872" y="1045346"/>
                  </a:cubicBezTo>
                  <a:lnTo>
                    <a:pt x="6440872" y="27933"/>
                  </a:lnTo>
                  <a:lnTo>
                    <a:pt x="6655742" y="27933"/>
                  </a:lnTo>
                  <a:lnTo>
                    <a:pt x="6655742" y="1014189"/>
                  </a:lnTo>
                  <a:cubicBezTo>
                    <a:pt x="6655742" y="1484756"/>
                    <a:pt x="6442304" y="1720039"/>
                    <a:pt x="6015428" y="1720039"/>
                  </a:cubicBezTo>
                  <a:cubicBezTo>
                    <a:pt x="5606458" y="1720039"/>
                    <a:pt x="5401972" y="1492993"/>
                    <a:pt x="5401972" y="1038899"/>
                  </a:cubicBezTo>
                  <a:close/>
                  <a:moveTo>
                    <a:pt x="3669785" y="27933"/>
                  </a:moveTo>
                  <a:lnTo>
                    <a:pt x="4144649" y="27933"/>
                  </a:lnTo>
                  <a:cubicBezTo>
                    <a:pt x="4396764" y="27933"/>
                    <a:pt x="4606442" y="101347"/>
                    <a:pt x="4773682" y="248176"/>
                  </a:cubicBezTo>
                  <a:cubicBezTo>
                    <a:pt x="4940924" y="395004"/>
                    <a:pt x="5024544" y="591968"/>
                    <a:pt x="5024544" y="839070"/>
                  </a:cubicBezTo>
                  <a:cubicBezTo>
                    <a:pt x="5024544" y="1096914"/>
                    <a:pt x="4940924" y="1303548"/>
                    <a:pt x="4773682" y="1458971"/>
                  </a:cubicBezTo>
                  <a:cubicBezTo>
                    <a:pt x="4606442" y="1614394"/>
                    <a:pt x="4391034" y="1692106"/>
                    <a:pt x="4127460" y="1692106"/>
                  </a:cubicBezTo>
                  <a:lnTo>
                    <a:pt x="3669785" y="1692106"/>
                  </a:lnTo>
                  <a:close/>
                  <a:moveTo>
                    <a:pt x="2383910" y="27933"/>
                  </a:moveTo>
                  <a:lnTo>
                    <a:pt x="3241244" y="27933"/>
                  </a:lnTo>
                  <a:lnTo>
                    <a:pt x="3241244" y="219168"/>
                  </a:lnTo>
                  <a:lnTo>
                    <a:pt x="2598780" y="219168"/>
                  </a:lnTo>
                  <a:lnTo>
                    <a:pt x="2598780" y="752047"/>
                  </a:lnTo>
                  <a:lnTo>
                    <a:pt x="3193972" y="752047"/>
                  </a:lnTo>
                  <a:lnTo>
                    <a:pt x="3193972" y="942208"/>
                  </a:lnTo>
                  <a:lnTo>
                    <a:pt x="2598780" y="942208"/>
                  </a:lnTo>
                  <a:lnTo>
                    <a:pt x="2598780" y="1501946"/>
                  </a:lnTo>
                  <a:lnTo>
                    <a:pt x="3278846" y="1501946"/>
                  </a:lnTo>
                  <a:lnTo>
                    <a:pt x="3278846" y="1692106"/>
                  </a:lnTo>
                  <a:lnTo>
                    <a:pt x="2383910" y="1692106"/>
                  </a:lnTo>
                  <a:close/>
                  <a:moveTo>
                    <a:pt x="1660010" y="27933"/>
                  </a:moveTo>
                  <a:lnTo>
                    <a:pt x="1874881" y="27933"/>
                  </a:lnTo>
                  <a:lnTo>
                    <a:pt x="1874881" y="1692106"/>
                  </a:lnTo>
                  <a:lnTo>
                    <a:pt x="1660010" y="1692106"/>
                  </a:lnTo>
                  <a:close/>
                  <a:moveTo>
                    <a:pt x="851962" y="0"/>
                  </a:moveTo>
                  <a:cubicBezTo>
                    <a:pt x="1010966" y="0"/>
                    <a:pt x="1142395" y="22561"/>
                    <a:pt x="1246250" y="67684"/>
                  </a:cubicBezTo>
                  <a:lnTo>
                    <a:pt x="1246250" y="292224"/>
                  </a:lnTo>
                  <a:cubicBezTo>
                    <a:pt x="1127354" y="226330"/>
                    <a:pt x="996641" y="193384"/>
                    <a:pt x="854110" y="193384"/>
                  </a:cubicBezTo>
                  <a:cubicBezTo>
                    <a:pt x="668606" y="193384"/>
                    <a:pt x="517480" y="255159"/>
                    <a:pt x="400734" y="378709"/>
                  </a:cubicBezTo>
                  <a:cubicBezTo>
                    <a:pt x="283987" y="502260"/>
                    <a:pt x="225614" y="668964"/>
                    <a:pt x="225614" y="878821"/>
                  </a:cubicBezTo>
                  <a:cubicBezTo>
                    <a:pt x="225614" y="1077934"/>
                    <a:pt x="280048" y="1236043"/>
                    <a:pt x="388916" y="1353148"/>
                  </a:cubicBezTo>
                  <a:cubicBezTo>
                    <a:pt x="497784" y="1470252"/>
                    <a:pt x="640314" y="1528804"/>
                    <a:pt x="816508" y="1528804"/>
                  </a:cubicBezTo>
                  <a:cubicBezTo>
                    <a:pt x="981242" y="1528804"/>
                    <a:pt x="1124490" y="1491560"/>
                    <a:pt x="1246250" y="1417072"/>
                  </a:cubicBezTo>
                  <a:lnTo>
                    <a:pt x="1246250" y="1623347"/>
                  </a:lnTo>
                  <a:cubicBezTo>
                    <a:pt x="1123773" y="1687808"/>
                    <a:pt x="970141" y="1720039"/>
                    <a:pt x="785352" y="1720039"/>
                  </a:cubicBezTo>
                  <a:cubicBezTo>
                    <a:pt x="546846" y="1720039"/>
                    <a:pt x="356327" y="1644297"/>
                    <a:pt x="213796" y="1492814"/>
                  </a:cubicBezTo>
                  <a:cubicBezTo>
                    <a:pt x="71265" y="1341330"/>
                    <a:pt x="0" y="1140963"/>
                    <a:pt x="0" y="891713"/>
                  </a:cubicBezTo>
                  <a:cubicBezTo>
                    <a:pt x="0" y="623841"/>
                    <a:pt x="80218" y="408254"/>
                    <a:pt x="240655" y="244952"/>
                  </a:cubicBezTo>
                  <a:cubicBezTo>
                    <a:pt x="401092" y="81651"/>
                    <a:pt x="604861" y="0"/>
                    <a:pt x="8519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88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5835944" y="581620"/>
            <a:ext cx="197732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欢迎扫码访问！</a:t>
            </a:r>
            <a:endParaRPr lang="zh-CN" altLang="en-US" sz="8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10452000" y="3964427"/>
            <a:ext cx="9576000" cy="9576624"/>
            <a:chOff x="9590400" y="2973600"/>
            <a:chExt cx="9576000" cy="9576624"/>
          </a:xfrm>
        </p:grpSpPr>
        <p:sp>
          <p:nvSpPr>
            <p:cNvPr id="11" name="矩形 10"/>
            <p:cNvSpPr>
              <a:spLocks noChangeAspect="1"/>
            </p:cNvSpPr>
            <p:nvPr userDrawn="1"/>
          </p:nvSpPr>
          <p:spPr>
            <a:xfrm>
              <a:off x="9590400" y="297360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>
              <a:spLocks noChangeAspect="1"/>
            </p:cNvSpPr>
            <p:nvPr userDrawn="1"/>
          </p:nvSpPr>
          <p:spPr>
            <a:xfrm>
              <a:off x="9920607" y="297360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>
              <a:spLocks noChangeAspect="1"/>
            </p:cNvSpPr>
            <p:nvPr userDrawn="1"/>
          </p:nvSpPr>
          <p:spPr>
            <a:xfrm>
              <a:off x="10250814" y="297360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>
              <a:spLocks noChangeAspect="1"/>
            </p:cNvSpPr>
            <p:nvPr userDrawn="1"/>
          </p:nvSpPr>
          <p:spPr>
            <a:xfrm>
              <a:off x="10581021" y="297360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>
              <a:spLocks noChangeAspect="1"/>
            </p:cNvSpPr>
            <p:nvPr userDrawn="1"/>
          </p:nvSpPr>
          <p:spPr>
            <a:xfrm>
              <a:off x="10911228" y="297360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>
              <a:spLocks noChangeAspect="1"/>
            </p:cNvSpPr>
            <p:nvPr userDrawn="1"/>
          </p:nvSpPr>
          <p:spPr>
            <a:xfrm>
              <a:off x="11241434" y="297360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>
              <a:spLocks noChangeAspect="1"/>
            </p:cNvSpPr>
            <p:nvPr userDrawn="1"/>
          </p:nvSpPr>
          <p:spPr>
            <a:xfrm>
              <a:off x="11571641" y="297360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>
              <a:spLocks noChangeAspect="1"/>
            </p:cNvSpPr>
            <p:nvPr userDrawn="1"/>
          </p:nvSpPr>
          <p:spPr>
            <a:xfrm>
              <a:off x="12232055" y="297360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>
              <a:spLocks noChangeAspect="1"/>
            </p:cNvSpPr>
            <p:nvPr userDrawn="1"/>
          </p:nvSpPr>
          <p:spPr>
            <a:xfrm>
              <a:off x="12562262" y="297360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>
              <a:spLocks noChangeAspect="1"/>
            </p:cNvSpPr>
            <p:nvPr userDrawn="1"/>
          </p:nvSpPr>
          <p:spPr>
            <a:xfrm>
              <a:off x="14213297" y="297360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>
              <a:spLocks noChangeAspect="1"/>
            </p:cNvSpPr>
            <p:nvPr userDrawn="1"/>
          </p:nvSpPr>
          <p:spPr>
            <a:xfrm>
              <a:off x="14873710" y="297360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>
              <a:spLocks noChangeAspect="1"/>
            </p:cNvSpPr>
            <p:nvPr userDrawn="1"/>
          </p:nvSpPr>
          <p:spPr>
            <a:xfrm>
              <a:off x="15203917" y="297360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>
              <a:spLocks noChangeAspect="1"/>
            </p:cNvSpPr>
            <p:nvPr userDrawn="1"/>
          </p:nvSpPr>
          <p:spPr>
            <a:xfrm>
              <a:off x="15534124" y="297360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>
              <a:spLocks noChangeAspect="1"/>
            </p:cNvSpPr>
            <p:nvPr userDrawn="1"/>
          </p:nvSpPr>
          <p:spPr>
            <a:xfrm>
              <a:off x="16194538" y="297360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>
              <a:spLocks noChangeAspect="1"/>
            </p:cNvSpPr>
            <p:nvPr userDrawn="1"/>
          </p:nvSpPr>
          <p:spPr>
            <a:xfrm>
              <a:off x="16854952" y="297360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>
              <a:spLocks noChangeAspect="1"/>
            </p:cNvSpPr>
            <p:nvPr userDrawn="1"/>
          </p:nvSpPr>
          <p:spPr>
            <a:xfrm>
              <a:off x="17185159" y="297360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>
              <a:spLocks noChangeAspect="1"/>
            </p:cNvSpPr>
            <p:nvPr userDrawn="1"/>
          </p:nvSpPr>
          <p:spPr>
            <a:xfrm>
              <a:off x="17515366" y="297360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>
              <a:spLocks noChangeAspect="1"/>
            </p:cNvSpPr>
            <p:nvPr userDrawn="1"/>
          </p:nvSpPr>
          <p:spPr>
            <a:xfrm>
              <a:off x="17845572" y="297360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>
              <a:spLocks noChangeAspect="1"/>
            </p:cNvSpPr>
            <p:nvPr userDrawn="1"/>
          </p:nvSpPr>
          <p:spPr>
            <a:xfrm>
              <a:off x="18175779" y="297360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>
              <a:spLocks noChangeAspect="1"/>
            </p:cNvSpPr>
            <p:nvPr userDrawn="1"/>
          </p:nvSpPr>
          <p:spPr>
            <a:xfrm>
              <a:off x="18505986" y="297360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>
              <a:spLocks noChangeAspect="1"/>
            </p:cNvSpPr>
            <p:nvPr userDrawn="1"/>
          </p:nvSpPr>
          <p:spPr>
            <a:xfrm>
              <a:off x="18836193" y="297360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>
              <a:spLocks noChangeAspect="1"/>
            </p:cNvSpPr>
            <p:nvPr userDrawn="1"/>
          </p:nvSpPr>
          <p:spPr>
            <a:xfrm>
              <a:off x="9590400" y="3303828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>
              <a:spLocks noChangeAspect="1"/>
            </p:cNvSpPr>
            <p:nvPr userDrawn="1"/>
          </p:nvSpPr>
          <p:spPr>
            <a:xfrm>
              <a:off x="11571641" y="3303828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/>
            <p:cNvSpPr>
              <a:spLocks noChangeAspect="1"/>
            </p:cNvSpPr>
            <p:nvPr userDrawn="1"/>
          </p:nvSpPr>
          <p:spPr>
            <a:xfrm>
              <a:off x="12562262" y="3303828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/>
            <p:cNvSpPr>
              <a:spLocks noChangeAspect="1"/>
            </p:cNvSpPr>
            <p:nvPr userDrawn="1"/>
          </p:nvSpPr>
          <p:spPr>
            <a:xfrm>
              <a:off x="13552883" y="3303828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>
              <a:spLocks noChangeAspect="1"/>
            </p:cNvSpPr>
            <p:nvPr userDrawn="1"/>
          </p:nvSpPr>
          <p:spPr>
            <a:xfrm>
              <a:off x="13883090" y="3303828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>
              <a:spLocks noChangeAspect="1"/>
            </p:cNvSpPr>
            <p:nvPr userDrawn="1"/>
          </p:nvSpPr>
          <p:spPr>
            <a:xfrm>
              <a:off x="14213297" y="3303828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/>
            <p:cNvSpPr>
              <a:spLocks noChangeAspect="1"/>
            </p:cNvSpPr>
            <p:nvPr userDrawn="1"/>
          </p:nvSpPr>
          <p:spPr>
            <a:xfrm>
              <a:off x="15534124" y="3303828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/>
            <p:cNvSpPr>
              <a:spLocks noChangeAspect="1"/>
            </p:cNvSpPr>
            <p:nvPr userDrawn="1"/>
          </p:nvSpPr>
          <p:spPr>
            <a:xfrm>
              <a:off x="15864331" y="3303828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>
              <a:spLocks noChangeAspect="1"/>
            </p:cNvSpPr>
            <p:nvPr userDrawn="1"/>
          </p:nvSpPr>
          <p:spPr>
            <a:xfrm>
              <a:off x="16854952" y="3303828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>
              <a:spLocks noChangeAspect="1"/>
            </p:cNvSpPr>
            <p:nvPr userDrawn="1"/>
          </p:nvSpPr>
          <p:spPr>
            <a:xfrm>
              <a:off x="18836193" y="3303828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>
              <a:spLocks noChangeAspect="1"/>
            </p:cNvSpPr>
            <p:nvPr userDrawn="1"/>
          </p:nvSpPr>
          <p:spPr>
            <a:xfrm>
              <a:off x="9590400" y="363405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>
              <a:spLocks noChangeAspect="1"/>
            </p:cNvSpPr>
            <p:nvPr userDrawn="1"/>
          </p:nvSpPr>
          <p:spPr>
            <a:xfrm>
              <a:off x="10250814" y="363405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>
              <a:spLocks noChangeAspect="1"/>
            </p:cNvSpPr>
            <p:nvPr userDrawn="1"/>
          </p:nvSpPr>
          <p:spPr>
            <a:xfrm>
              <a:off x="10581021" y="363405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>
              <a:spLocks noChangeAspect="1"/>
            </p:cNvSpPr>
            <p:nvPr userDrawn="1"/>
          </p:nvSpPr>
          <p:spPr>
            <a:xfrm>
              <a:off x="10911228" y="363405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>
              <a:spLocks noChangeAspect="1"/>
            </p:cNvSpPr>
            <p:nvPr userDrawn="1"/>
          </p:nvSpPr>
          <p:spPr>
            <a:xfrm>
              <a:off x="11571641" y="363405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/>
            <p:cNvSpPr>
              <a:spLocks noChangeAspect="1"/>
            </p:cNvSpPr>
            <p:nvPr userDrawn="1"/>
          </p:nvSpPr>
          <p:spPr>
            <a:xfrm>
              <a:off x="13222676" y="363405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>
              <a:spLocks noChangeAspect="1"/>
            </p:cNvSpPr>
            <p:nvPr userDrawn="1"/>
          </p:nvSpPr>
          <p:spPr>
            <a:xfrm>
              <a:off x="13552883" y="363405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>
              <a:spLocks noChangeAspect="1"/>
            </p:cNvSpPr>
            <p:nvPr userDrawn="1"/>
          </p:nvSpPr>
          <p:spPr>
            <a:xfrm>
              <a:off x="14213297" y="363405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>
              <a:spLocks noChangeAspect="1"/>
            </p:cNvSpPr>
            <p:nvPr userDrawn="1"/>
          </p:nvSpPr>
          <p:spPr>
            <a:xfrm>
              <a:off x="14873710" y="363405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>
              <a:spLocks noChangeAspect="1"/>
            </p:cNvSpPr>
            <p:nvPr userDrawn="1"/>
          </p:nvSpPr>
          <p:spPr>
            <a:xfrm>
              <a:off x="15534124" y="363405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/>
            <p:cNvSpPr>
              <a:spLocks noChangeAspect="1"/>
            </p:cNvSpPr>
            <p:nvPr userDrawn="1"/>
          </p:nvSpPr>
          <p:spPr>
            <a:xfrm>
              <a:off x="15864331" y="363405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>
              <a:spLocks noChangeAspect="1"/>
            </p:cNvSpPr>
            <p:nvPr userDrawn="1"/>
          </p:nvSpPr>
          <p:spPr>
            <a:xfrm>
              <a:off x="16854952" y="363405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/>
            <p:cNvSpPr>
              <a:spLocks noChangeAspect="1"/>
            </p:cNvSpPr>
            <p:nvPr userDrawn="1"/>
          </p:nvSpPr>
          <p:spPr>
            <a:xfrm>
              <a:off x="17515366" y="363405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>
              <a:spLocks noChangeAspect="1"/>
            </p:cNvSpPr>
            <p:nvPr userDrawn="1"/>
          </p:nvSpPr>
          <p:spPr>
            <a:xfrm>
              <a:off x="17845572" y="363405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>
              <a:spLocks noChangeAspect="1"/>
            </p:cNvSpPr>
            <p:nvPr userDrawn="1"/>
          </p:nvSpPr>
          <p:spPr>
            <a:xfrm>
              <a:off x="18175779" y="363405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>
              <a:spLocks noChangeAspect="1"/>
            </p:cNvSpPr>
            <p:nvPr userDrawn="1"/>
          </p:nvSpPr>
          <p:spPr>
            <a:xfrm>
              <a:off x="18836193" y="363405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>
              <a:spLocks noChangeAspect="1"/>
            </p:cNvSpPr>
            <p:nvPr userDrawn="1"/>
          </p:nvSpPr>
          <p:spPr>
            <a:xfrm>
              <a:off x="9590400" y="396428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/>
            <p:cNvSpPr>
              <a:spLocks noChangeAspect="1"/>
            </p:cNvSpPr>
            <p:nvPr userDrawn="1"/>
          </p:nvSpPr>
          <p:spPr>
            <a:xfrm>
              <a:off x="10250814" y="396428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/>
            <p:cNvSpPr>
              <a:spLocks noChangeAspect="1"/>
            </p:cNvSpPr>
            <p:nvPr userDrawn="1"/>
          </p:nvSpPr>
          <p:spPr>
            <a:xfrm>
              <a:off x="10581021" y="396428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/>
            <p:cNvSpPr>
              <a:spLocks noChangeAspect="1"/>
            </p:cNvSpPr>
            <p:nvPr userDrawn="1"/>
          </p:nvSpPr>
          <p:spPr>
            <a:xfrm>
              <a:off x="10911228" y="396428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>
              <a:spLocks noChangeAspect="1"/>
            </p:cNvSpPr>
            <p:nvPr userDrawn="1"/>
          </p:nvSpPr>
          <p:spPr>
            <a:xfrm>
              <a:off x="11571641" y="396428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/>
            <p:cNvSpPr>
              <a:spLocks noChangeAspect="1"/>
            </p:cNvSpPr>
            <p:nvPr userDrawn="1"/>
          </p:nvSpPr>
          <p:spPr>
            <a:xfrm>
              <a:off x="12232055" y="396428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 63"/>
            <p:cNvSpPr>
              <a:spLocks noChangeAspect="1"/>
            </p:cNvSpPr>
            <p:nvPr userDrawn="1"/>
          </p:nvSpPr>
          <p:spPr>
            <a:xfrm>
              <a:off x="13222676" y="396428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/>
            <p:cNvSpPr>
              <a:spLocks noChangeAspect="1"/>
            </p:cNvSpPr>
            <p:nvPr userDrawn="1"/>
          </p:nvSpPr>
          <p:spPr>
            <a:xfrm>
              <a:off x="13552883" y="396428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/>
            <p:cNvSpPr>
              <a:spLocks noChangeAspect="1"/>
            </p:cNvSpPr>
            <p:nvPr userDrawn="1"/>
          </p:nvSpPr>
          <p:spPr>
            <a:xfrm>
              <a:off x="15534124" y="396428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矩形 66"/>
            <p:cNvSpPr>
              <a:spLocks noChangeAspect="1"/>
            </p:cNvSpPr>
            <p:nvPr userDrawn="1"/>
          </p:nvSpPr>
          <p:spPr>
            <a:xfrm>
              <a:off x="16854952" y="396428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矩形 67"/>
            <p:cNvSpPr>
              <a:spLocks noChangeAspect="1"/>
            </p:cNvSpPr>
            <p:nvPr userDrawn="1"/>
          </p:nvSpPr>
          <p:spPr>
            <a:xfrm>
              <a:off x="17515366" y="396428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矩形 68"/>
            <p:cNvSpPr>
              <a:spLocks noChangeAspect="1"/>
            </p:cNvSpPr>
            <p:nvPr userDrawn="1"/>
          </p:nvSpPr>
          <p:spPr>
            <a:xfrm>
              <a:off x="17845572" y="396428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矩形 69"/>
            <p:cNvSpPr>
              <a:spLocks noChangeAspect="1"/>
            </p:cNvSpPr>
            <p:nvPr userDrawn="1"/>
          </p:nvSpPr>
          <p:spPr>
            <a:xfrm>
              <a:off x="18175779" y="396428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70"/>
            <p:cNvSpPr>
              <a:spLocks noChangeAspect="1"/>
            </p:cNvSpPr>
            <p:nvPr userDrawn="1"/>
          </p:nvSpPr>
          <p:spPr>
            <a:xfrm>
              <a:off x="18836193" y="396428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矩形 71"/>
            <p:cNvSpPr>
              <a:spLocks noChangeAspect="1"/>
            </p:cNvSpPr>
            <p:nvPr userDrawn="1"/>
          </p:nvSpPr>
          <p:spPr>
            <a:xfrm>
              <a:off x="9590400" y="429451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矩形 72"/>
            <p:cNvSpPr>
              <a:spLocks noChangeAspect="1"/>
            </p:cNvSpPr>
            <p:nvPr userDrawn="1"/>
          </p:nvSpPr>
          <p:spPr>
            <a:xfrm>
              <a:off x="10250814" y="429451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矩形 73"/>
            <p:cNvSpPr>
              <a:spLocks noChangeAspect="1"/>
            </p:cNvSpPr>
            <p:nvPr userDrawn="1"/>
          </p:nvSpPr>
          <p:spPr>
            <a:xfrm>
              <a:off x="10581021" y="429451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矩形 74"/>
            <p:cNvSpPr>
              <a:spLocks noChangeAspect="1"/>
            </p:cNvSpPr>
            <p:nvPr userDrawn="1"/>
          </p:nvSpPr>
          <p:spPr>
            <a:xfrm>
              <a:off x="10911228" y="429451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矩形 75"/>
            <p:cNvSpPr>
              <a:spLocks noChangeAspect="1"/>
            </p:cNvSpPr>
            <p:nvPr userDrawn="1"/>
          </p:nvSpPr>
          <p:spPr>
            <a:xfrm>
              <a:off x="11571641" y="429451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矩形 76"/>
            <p:cNvSpPr>
              <a:spLocks noChangeAspect="1"/>
            </p:cNvSpPr>
            <p:nvPr userDrawn="1"/>
          </p:nvSpPr>
          <p:spPr>
            <a:xfrm>
              <a:off x="12892469" y="429451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矩形 77"/>
            <p:cNvSpPr>
              <a:spLocks noChangeAspect="1"/>
            </p:cNvSpPr>
            <p:nvPr userDrawn="1"/>
          </p:nvSpPr>
          <p:spPr>
            <a:xfrm>
              <a:off x="13222676" y="429451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矩形 78"/>
            <p:cNvSpPr>
              <a:spLocks noChangeAspect="1"/>
            </p:cNvSpPr>
            <p:nvPr userDrawn="1"/>
          </p:nvSpPr>
          <p:spPr>
            <a:xfrm>
              <a:off x="13883090" y="429451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矩形 79"/>
            <p:cNvSpPr>
              <a:spLocks noChangeAspect="1"/>
            </p:cNvSpPr>
            <p:nvPr userDrawn="1"/>
          </p:nvSpPr>
          <p:spPr>
            <a:xfrm>
              <a:off x="15203917" y="429451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矩形 80"/>
            <p:cNvSpPr>
              <a:spLocks noChangeAspect="1"/>
            </p:cNvSpPr>
            <p:nvPr userDrawn="1"/>
          </p:nvSpPr>
          <p:spPr>
            <a:xfrm>
              <a:off x="15534124" y="429451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矩形 81"/>
            <p:cNvSpPr>
              <a:spLocks noChangeAspect="1"/>
            </p:cNvSpPr>
            <p:nvPr userDrawn="1"/>
          </p:nvSpPr>
          <p:spPr>
            <a:xfrm>
              <a:off x="15864331" y="429451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矩形 82"/>
            <p:cNvSpPr>
              <a:spLocks noChangeAspect="1"/>
            </p:cNvSpPr>
            <p:nvPr userDrawn="1"/>
          </p:nvSpPr>
          <p:spPr>
            <a:xfrm>
              <a:off x="16194538" y="429451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矩形 83"/>
            <p:cNvSpPr>
              <a:spLocks noChangeAspect="1"/>
            </p:cNvSpPr>
            <p:nvPr userDrawn="1"/>
          </p:nvSpPr>
          <p:spPr>
            <a:xfrm>
              <a:off x="16854952" y="429451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矩形 84"/>
            <p:cNvSpPr>
              <a:spLocks noChangeAspect="1"/>
            </p:cNvSpPr>
            <p:nvPr userDrawn="1"/>
          </p:nvSpPr>
          <p:spPr>
            <a:xfrm>
              <a:off x="17515366" y="429451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矩形 85"/>
            <p:cNvSpPr>
              <a:spLocks noChangeAspect="1"/>
            </p:cNvSpPr>
            <p:nvPr userDrawn="1"/>
          </p:nvSpPr>
          <p:spPr>
            <a:xfrm>
              <a:off x="17845572" y="429451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矩形 86"/>
            <p:cNvSpPr>
              <a:spLocks noChangeAspect="1"/>
            </p:cNvSpPr>
            <p:nvPr userDrawn="1"/>
          </p:nvSpPr>
          <p:spPr>
            <a:xfrm>
              <a:off x="18175779" y="429451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矩形 87"/>
            <p:cNvSpPr>
              <a:spLocks noChangeAspect="1"/>
            </p:cNvSpPr>
            <p:nvPr userDrawn="1"/>
          </p:nvSpPr>
          <p:spPr>
            <a:xfrm>
              <a:off x="18836193" y="429451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矩形 88"/>
            <p:cNvSpPr>
              <a:spLocks noChangeAspect="1"/>
            </p:cNvSpPr>
            <p:nvPr userDrawn="1"/>
          </p:nvSpPr>
          <p:spPr>
            <a:xfrm>
              <a:off x="9590400" y="4624742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矩形 89"/>
            <p:cNvSpPr>
              <a:spLocks noChangeAspect="1"/>
            </p:cNvSpPr>
            <p:nvPr userDrawn="1"/>
          </p:nvSpPr>
          <p:spPr>
            <a:xfrm>
              <a:off x="11571641" y="4624742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矩形 90"/>
            <p:cNvSpPr>
              <a:spLocks noChangeAspect="1"/>
            </p:cNvSpPr>
            <p:nvPr userDrawn="1"/>
          </p:nvSpPr>
          <p:spPr>
            <a:xfrm>
              <a:off x="12562262" y="4624742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矩形 91"/>
            <p:cNvSpPr>
              <a:spLocks noChangeAspect="1"/>
            </p:cNvSpPr>
            <p:nvPr userDrawn="1"/>
          </p:nvSpPr>
          <p:spPr>
            <a:xfrm>
              <a:off x="13222676" y="4624742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矩形 92"/>
            <p:cNvSpPr>
              <a:spLocks noChangeAspect="1"/>
            </p:cNvSpPr>
            <p:nvPr userDrawn="1"/>
          </p:nvSpPr>
          <p:spPr>
            <a:xfrm>
              <a:off x="13552883" y="4624742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矩形 93"/>
            <p:cNvSpPr>
              <a:spLocks noChangeAspect="1"/>
            </p:cNvSpPr>
            <p:nvPr userDrawn="1"/>
          </p:nvSpPr>
          <p:spPr>
            <a:xfrm>
              <a:off x="14213297" y="4624742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矩形 94"/>
            <p:cNvSpPr>
              <a:spLocks noChangeAspect="1"/>
            </p:cNvSpPr>
            <p:nvPr userDrawn="1"/>
          </p:nvSpPr>
          <p:spPr>
            <a:xfrm>
              <a:off x="14543503" y="4624742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矩形 95"/>
            <p:cNvSpPr>
              <a:spLocks noChangeAspect="1"/>
            </p:cNvSpPr>
            <p:nvPr userDrawn="1"/>
          </p:nvSpPr>
          <p:spPr>
            <a:xfrm>
              <a:off x="15534124" y="4624742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矩形 96"/>
            <p:cNvSpPr>
              <a:spLocks noChangeAspect="1"/>
            </p:cNvSpPr>
            <p:nvPr userDrawn="1"/>
          </p:nvSpPr>
          <p:spPr>
            <a:xfrm>
              <a:off x="15864331" y="4624742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矩形 97"/>
            <p:cNvSpPr>
              <a:spLocks noChangeAspect="1"/>
            </p:cNvSpPr>
            <p:nvPr userDrawn="1"/>
          </p:nvSpPr>
          <p:spPr>
            <a:xfrm>
              <a:off x="16194538" y="4624742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矩形 98"/>
            <p:cNvSpPr>
              <a:spLocks noChangeAspect="1"/>
            </p:cNvSpPr>
            <p:nvPr userDrawn="1"/>
          </p:nvSpPr>
          <p:spPr>
            <a:xfrm>
              <a:off x="16854952" y="4624742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矩形 99"/>
            <p:cNvSpPr>
              <a:spLocks noChangeAspect="1"/>
            </p:cNvSpPr>
            <p:nvPr userDrawn="1"/>
          </p:nvSpPr>
          <p:spPr>
            <a:xfrm>
              <a:off x="18836193" y="4624742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矩形 100"/>
            <p:cNvSpPr>
              <a:spLocks noChangeAspect="1"/>
            </p:cNvSpPr>
            <p:nvPr userDrawn="1"/>
          </p:nvSpPr>
          <p:spPr>
            <a:xfrm>
              <a:off x="9590400" y="495497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矩形 101"/>
            <p:cNvSpPr>
              <a:spLocks noChangeAspect="1"/>
            </p:cNvSpPr>
            <p:nvPr userDrawn="1"/>
          </p:nvSpPr>
          <p:spPr>
            <a:xfrm>
              <a:off x="9920607" y="495497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矩形 102"/>
            <p:cNvSpPr>
              <a:spLocks noChangeAspect="1"/>
            </p:cNvSpPr>
            <p:nvPr userDrawn="1"/>
          </p:nvSpPr>
          <p:spPr>
            <a:xfrm>
              <a:off x="10250814" y="495497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矩形 103"/>
            <p:cNvSpPr>
              <a:spLocks noChangeAspect="1"/>
            </p:cNvSpPr>
            <p:nvPr userDrawn="1"/>
          </p:nvSpPr>
          <p:spPr>
            <a:xfrm>
              <a:off x="10581021" y="495497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矩形 104"/>
            <p:cNvSpPr>
              <a:spLocks noChangeAspect="1"/>
            </p:cNvSpPr>
            <p:nvPr userDrawn="1"/>
          </p:nvSpPr>
          <p:spPr>
            <a:xfrm>
              <a:off x="10911228" y="495497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矩形 105"/>
            <p:cNvSpPr>
              <a:spLocks noChangeAspect="1"/>
            </p:cNvSpPr>
            <p:nvPr userDrawn="1"/>
          </p:nvSpPr>
          <p:spPr>
            <a:xfrm>
              <a:off x="11241434" y="495497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矩形 106"/>
            <p:cNvSpPr>
              <a:spLocks noChangeAspect="1"/>
            </p:cNvSpPr>
            <p:nvPr userDrawn="1"/>
          </p:nvSpPr>
          <p:spPr>
            <a:xfrm>
              <a:off x="11571641" y="495497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矩形 107"/>
            <p:cNvSpPr>
              <a:spLocks noChangeAspect="1"/>
            </p:cNvSpPr>
            <p:nvPr userDrawn="1"/>
          </p:nvSpPr>
          <p:spPr>
            <a:xfrm>
              <a:off x="12232055" y="495497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矩形 108"/>
            <p:cNvSpPr>
              <a:spLocks noChangeAspect="1"/>
            </p:cNvSpPr>
            <p:nvPr userDrawn="1"/>
          </p:nvSpPr>
          <p:spPr>
            <a:xfrm>
              <a:off x="12892469" y="495497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矩形 109"/>
            <p:cNvSpPr>
              <a:spLocks noChangeAspect="1"/>
            </p:cNvSpPr>
            <p:nvPr userDrawn="1"/>
          </p:nvSpPr>
          <p:spPr>
            <a:xfrm>
              <a:off x="13552883" y="495497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矩形 110"/>
            <p:cNvSpPr>
              <a:spLocks noChangeAspect="1"/>
            </p:cNvSpPr>
            <p:nvPr userDrawn="1"/>
          </p:nvSpPr>
          <p:spPr>
            <a:xfrm>
              <a:off x="14213297" y="495497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矩形 111"/>
            <p:cNvSpPr>
              <a:spLocks noChangeAspect="1"/>
            </p:cNvSpPr>
            <p:nvPr userDrawn="1"/>
          </p:nvSpPr>
          <p:spPr>
            <a:xfrm>
              <a:off x="14873710" y="495497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矩形 112"/>
            <p:cNvSpPr>
              <a:spLocks noChangeAspect="1"/>
            </p:cNvSpPr>
            <p:nvPr userDrawn="1"/>
          </p:nvSpPr>
          <p:spPr>
            <a:xfrm>
              <a:off x="15534124" y="495497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矩形 113"/>
            <p:cNvSpPr>
              <a:spLocks noChangeAspect="1"/>
            </p:cNvSpPr>
            <p:nvPr userDrawn="1"/>
          </p:nvSpPr>
          <p:spPr>
            <a:xfrm>
              <a:off x="16194538" y="495497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矩形 114"/>
            <p:cNvSpPr>
              <a:spLocks noChangeAspect="1"/>
            </p:cNvSpPr>
            <p:nvPr userDrawn="1"/>
          </p:nvSpPr>
          <p:spPr>
            <a:xfrm>
              <a:off x="16854952" y="495497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矩形 115"/>
            <p:cNvSpPr>
              <a:spLocks noChangeAspect="1"/>
            </p:cNvSpPr>
            <p:nvPr userDrawn="1"/>
          </p:nvSpPr>
          <p:spPr>
            <a:xfrm>
              <a:off x="17185159" y="495497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矩形 116"/>
            <p:cNvSpPr>
              <a:spLocks noChangeAspect="1"/>
            </p:cNvSpPr>
            <p:nvPr userDrawn="1"/>
          </p:nvSpPr>
          <p:spPr>
            <a:xfrm>
              <a:off x="17515366" y="495497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矩形 117"/>
            <p:cNvSpPr>
              <a:spLocks noChangeAspect="1"/>
            </p:cNvSpPr>
            <p:nvPr userDrawn="1"/>
          </p:nvSpPr>
          <p:spPr>
            <a:xfrm>
              <a:off x="17845572" y="495497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矩形 118"/>
            <p:cNvSpPr>
              <a:spLocks noChangeAspect="1"/>
            </p:cNvSpPr>
            <p:nvPr userDrawn="1"/>
          </p:nvSpPr>
          <p:spPr>
            <a:xfrm>
              <a:off x="18175779" y="495497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矩形 119"/>
            <p:cNvSpPr>
              <a:spLocks noChangeAspect="1"/>
            </p:cNvSpPr>
            <p:nvPr userDrawn="1"/>
          </p:nvSpPr>
          <p:spPr>
            <a:xfrm>
              <a:off x="18505986" y="495497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矩形 120"/>
            <p:cNvSpPr>
              <a:spLocks noChangeAspect="1"/>
            </p:cNvSpPr>
            <p:nvPr userDrawn="1"/>
          </p:nvSpPr>
          <p:spPr>
            <a:xfrm>
              <a:off x="18836193" y="495497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矩形 121"/>
            <p:cNvSpPr>
              <a:spLocks noChangeAspect="1"/>
            </p:cNvSpPr>
            <p:nvPr userDrawn="1"/>
          </p:nvSpPr>
          <p:spPr>
            <a:xfrm>
              <a:off x="12562262" y="5285199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矩形 122"/>
            <p:cNvSpPr>
              <a:spLocks noChangeAspect="1"/>
            </p:cNvSpPr>
            <p:nvPr userDrawn="1"/>
          </p:nvSpPr>
          <p:spPr>
            <a:xfrm>
              <a:off x="13883090" y="5285199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4" name="矩形 123"/>
            <p:cNvSpPr>
              <a:spLocks noChangeAspect="1"/>
            </p:cNvSpPr>
            <p:nvPr userDrawn="1"/>
          </p:nvSpPr>
          <p:spPr>
            <a:xfrm>
              <a:off x="14213297" y="5285199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矩形 124"/>
            <p:cNvSpPr>
              <a:spLocks noChangeAspect="1"/>
            </p:cNvSpPr>
            <p:nvPr userDrawn="1"/>
          </p:nvSpPr>
          <p:spPr>
            <a:xfrm>
              <a:off x="16194538" y="5285199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矩形 125"/>
            <p:cNvSpPr>
              <a:spLocks noChangeAspect="1"/>
            </p:cNvSpPr>
            <p:nvPr userDrawn="1"/>
          </p:nvSpPr>
          <p:spPr>
            <a:xfrm>
              <a:off x="10250814" y="561542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矩形 126"/>
            <p:cNvSpPr>
              <a:spLocks noChangeAspect="1"/>
            </p:cNvSpPr>
            <p:nvPr userDrawn="1"/>
          </p:nvSpPr>
          <p:spPr>
            <a:xfrm>
              <a:off x="10911228" y="561542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矩形 127"/>
            <p:cNvSpPr>
              <a:spLocks noChangeAspect="1"/>
            </p:cNvSpPr>
            <p:nvPr userDrawn="1"/>
          </p:nvSpPr>
          <p:spPr>
            <a:xfrm>
              <a:off x="11241434" y="561542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矩形 128"/>
            <p:cNvSpPr>
              <a:spLocks noChangeAspect="1"/>
            </p:cNvSpPr>
            <p:nvPr userDrawn="1"/>
          </p:nvSpPr>
          <p:spPr>
            <a:xfrm>
              <a:off x="11571641" y="561542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矩形 129"/>
            <p:cNvSpPr>
              <a:spLocks noChangeAspect="1"/>
            </p:cNvSpPr>
            <p:nvPr userDrawn="1"/>
          </p:nvSpPr>
          <p:spPr>
            <a:xfrm>
              <a:off x="12232055" y="561542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矩形 130"/>
            <p:cNvSpPr>
              <a:spLocks noChangeAspect="1"/>
            </p:cNvSpPr>
            <p:nvPr userDrawn="1"/>
          </p:nvSpPr>
          <p:spPr>
            <a:xfrm>
              <a:off x="12562262" y="561542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2" name="矩形 131"/>
            <p:cNvSpPr>
              <a:spLocks noChangeAspect="1"/>
            </p:cNvSpPr>
            <p:nvPr userDrawn="1"/>
          </p:nvSpPr>
          <p:spPr>
            <a:xfrm>
              <a:off x="12892469" y="561542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矩形 132"/>
            <p:cNvSpPr>
              <a:spLocks noChangeAspect="1"/>
            </p:cNvSpPr>
            <p:nvPr userDrawn="1"/>
          </p:nvSpPr>
          <p:spPr>
            <a:xfrm>
              <a:off x="13222676" y="561542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矩形 133"/>
            <p:cNvSpPr>
              <a:spLocks noChangeAspect="1"/>
            </p:cNvSpPr>
            <p:nvPr userDrawn="1"/>
          </p:nvSpPr>
          <p:spPr>
            <a:xfrm>
              <a:off x="14543503" y="561542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矩形 134"/>
            <p:cNvSpPr>
              <a:spLocks noChangeAspect="1"/>
            </p:cNvSpPr>
            <p:nvPr userDrawn="1"/>
          </p:nvSpPr>
          <p:spPr>
            <a:xfrm>
              <a:off x="16194538" y="561542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矩形 135"/>
            <p:cNvSpPr>
              <a:spLocks noChangeAspect="1"/>
            </p:cNvSpPr>
            <p:nvPr userDrawn="1"/>
          </p:nvSpPr>
          <p:spPr>
            <a:xfrm>
              <a:off x="16524745" y="561542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矩形 136"/>
            <p:cNvSpPr>
              <a:spLocks noChangeAspect="1"/>
            </p:cNvSpPr>
            <p:nvPr userDrawn="1"/>
          </p:nvSpPr>
          <p:spPr>
            <a:xfrm>
              <a:off x="17845572" y="561542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8" name="矩形 137"/>
            <p:cNvSpPr>
              <a:spLocks noChangeAspect="1"/>
            </p:cNvSpPr>
            <p:nvPr userDrawn="1"/>
          </p:nvSpPr>
          <p:spPr>
            <a:xfrm>
              <a:off x="18836193" y="561542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9" name="矩形 138"/>
            <p:cNvSpPr>
              <a:spLocks noChangeAspect="1"/>
            </p:cNvSpPr>
            <p:nvPr userDrawn="1"/>
          </p:nvSpPr>
          <p:spPr>
            <a:xfrm>
              <a:off x="9590400" y="594565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0" name="矩形 139"/>
            <p:cNvSpPr>
              <a:spLocks noChangeAspect="1"/>
            </p:cNvSpPr>
            <p:nvPr userDrawn="1"/>
          </p:nvSpPr>
          <p:spPr>
            <a:xfrm>
              <a:off x="9920607" y="594565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1" name="矩形 140"/>
            <p:cNvSpPr>
              <a:spLocks noChangeAspect="1"/>
            </p:cNvSpPr>
            <p:nvPr userDrawn="1"/>
          </p:nvSpPr>
          <p:spPr>
            <a:xfrm>
              <a:off x="10250814" y="594565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2" name="矩形 141"/>
            <p:cNvSpPr>
              <a:spLocks noChangeAspect="1"/>
            </p:cNvSpPr>
            <p:nvPr userDrawn="1"/>
          </p:nvSpPr>
          <p:spPr>
            <a:xfrm>
              <a:off x="10581021" y="594565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3" name="矩形 142"/>
            <p:cNvSpPr>
              <a:spLocks noChangeAspect="1"/>
            </p:cNvSpPr>
            <p:nvPr userDrawn="1"/>
          </p:nvSpPr>
          <p:spPr>
            <a:xfrm>
              <a:off x="11241434" y="594565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4" name="矩形 143"/>
            <p:cNvSpPr>
              <a:spLocks noChangeAspect="1"/>
            </p:cNvSpPr>
            <p:nvPr userDrawn="1"/>
          </p:nvSpPr>
          <p:spPr>
            <a:xfrm>
              <a:off x="12562262" y="594565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5" name="矩形 144"/>
            <p:cNvSpPr>
              <a:spLocks noChangeAspect="1"/>
            </p:cNvSpPr>
            <p:nvPr userDrawn="1"/>
          </p:nvSpPr>
          <p:spPr>
            <a:xfrm>
              <a:off x="13552883" y="594565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6" name="矩形 145"/>
            <p:cNvSpPr>
              <a:spLocks noChangeAspect="1"/>
            </p:cNvSpPr>
            <p:nvPr userDrawn="1"/>
          </p:nvSpPr>
          <p:spPr>
            <a:xfrm>
              <a:off x="13883090" y="594565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7" name="矩形 146"/>
            <p:cNvSpPr>
              <a:spLocks noChangeAspect="1"/>
            </p:cNvSpPr>
            <p:nvPr userDrawn="1"/>
          </p:nvSpPr>
          <p:spPr>
            <a:xfrm>
              <a:off x="14213297" y="594565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8" name="矩形 147"/>
            <p:cNvSpPr>
              <a:spLocks noChangeAspect="1"/>
            </p:cNvSpPr>
            <p:nvPr userDrawn="1"/>
          </p:nvSpPr>
          <p:spPr>
            <a:xfrm>
              <a:off x="16194538" y="594565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矩形 148"/>
            <p:cNvSpPr>
              <a:spLocks noChangeAspect="1"/>
            </p:cNvSpPr>
            <p:nvPr userDrawn="1"/>
          </p:nvSpPr>
          <p:spPr>
            <a:xfrm>
              <a:off x="16524745" y="594565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0" name="矩形 149"/>
            <p:cNvSpPr>
              <a:spLocks noChangeAspect="1"/>
            </p:cNvSpPr>
            <p:nvPr userDrawn="1"/>
          </p:nvSpPr>
          <p:spPr>
            <a:xfrm>
              <a:off x="16854952" y="594565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1" name="矩形 150"/>
            <p:cNvSpPr>
              <a:spLocks noChangeAspect="1"/>
            </p:cNvSpPr>
            <p:nvPr userDrawn="1"/>
          </p:nvSpPr>
          <p:spPr>
            <a:xfrm>
              <a:off x="18836193" y="594565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2" name="矩形 151"/>
            <p:cNvSpPr>
              <a:spLocks noChangeAspect="1"/>
            </p:cNvSpPr>
            <p:nvPr userDrawn="1"/>
          </p:nvSpPr>
          <p:spPr>
            <a:xfrm>
              <a:off x="9920607" y="627588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3" name="矩形 152"/>
            <p:cNvSpPr>
              <a:spLocks noChangeAspect="1"/>
            </p:cNvSpPr>
            <p:nvPr userDrawn="1"/>
          </p:nvSpPr>
          <p:spPr>
            <a:xfrm>
              <a:off x="10250814" y="627588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4" name="矩形 153"/>
            <p:cNvSpPr>
              <a:spLocks noChangeAspect="1"/>
            </p:cNvSpPr>
            <p:nvPr userDrawn="1"/>
          </p:nvSpPr>
          <p:spPr>
            <a:xfrm>
              <a:off x="10581021" y="627588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5" name="矩形 154"/>
            <p:cNvSpPr>
              <a:spLocks noChangeAspect="1"/>
            </p:cNvSpPr>
            <p:nvPr userDrawn="1"/>
          </p:nvSpPr>
          <p:spPr>
            <a:xfrm>
              <a:off x="10911228" y="627588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6" name="矩形 155"/>
            <p:cNvSpPr>
              <a:spLocks noChangeAspect="1"/>
            </p:cNvSpPr>
            <p:nvPr userDrawn="1"/>
          </p:nvSpPr>
          <p:spPr>
            <a:xfrm>
              <a:off x="11571641" y="627588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7" name="矩形 156"/>
            <p:cNvSpPr>
              <a:spLocks noChangeAspect="1"/>
            </p:cNvSpPr>
            <p:nvPr userDrawn="1"/>
          </p:nvSpPr>
          <p:spPr>
            <a:xfrm>
              <a:off x="11901848" y="627588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8" name="矩形 157"/>
            <p:cNvSpPr>
              <a:spLocks noChangeAspect="1"/>
            </p:cNvSpPr>
            <p:nvPr userDrawn="1"/>
          </p:nvSpPr>
          <p:spPr>
            <a:xfrm>
              <a:off x="15534124" y="627588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9" name="矩形 158"/>
            <p:cNvSpPr>
              <a:spLocks noChangeAspect="1"/>
            </p:cNvSpPr>
            <p:nvPr userDrawn="1"/>
          </p:nvSpPr>
          <p:spPr>
            <a:xfrm>
              <a:off x="16524745" y="627588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0" name="矩形 159"/>
            <p:cNvSpPr>
              <a:spLocks noChangeAspect="1"/>
            </p:cNvSpPr>
            <p:nvPr userDrawn="1"/>
          </p:nvSpPr>
          <p:spPr>
            <a:xfrm>
              <a:off x="17185159" y="627588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1" name="矩形 160"/>
            <p:cNvSpPr>
              <a:spLocks noChangeAspect="1"/>
            </p:cNvSpPr>
            <p:nvPr userDrawn="1"/>
          </p:nvSpPr>
          <p:spPr>
            <a:xfrm>
              <a:off x="17845572" y="627588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2" name="矩形 161"/>
            <p:cNvSpPr>
              <a:spLocks noChangeAspect="1"/>
            </p:cNvSpPr>
            <p:nvPr userDrawn="1"/>
          </p:nvSpPr>
          <p:spPr>
            <a:xfrm>
              <a:off x="18175779" y="627588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3" name="矩形 162"/>
            <p:cNvSpPr>
              <a:spLocks noChangeAspect="1"/>
            </p:cNvSpPr>
            <p:nvPr userDrawn="1"/>
          </p:nvSpPr>
          <p:spPr>
            <a:xfrm>
              <a:off x="18505986" y="627588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4" name="矩形 163"/>
            <p:cNvSpPr>
              <a:spLocks noChangeAspect="1"/>
            </p:cNvSpPr>
            <p:nvPr userDrawn="1"/>
          </p:nvSpPr>
          <p:spPr>
            <a:xfrm>
              <a:off x="18836193" y="627588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5" name="矩形 164"/>
            <p:cNvSpPr>
              <a:spLocks noChangeAspect="1"/>
            </p:cNvSpPr>
            <p:nvPr userDrawn="1"/>
          </p:nvSpPr>
          <p:spPr>
            <a:xfrm>
              <a:off x="10581021" y="6606113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6" name="矩形 165"/>
            <p:cNvSpPr>
              <a:spLocks noChangeAspect="1"/>
            </p:cNvSpPr>
            <p:nvPr userDrawn="1"/>
          </p:nvSpPr>
          <p:spPr>
            <a:xfrm>
              <a:off x="10911228" y="6606113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7" name="矩形 166"/>
            <p:cNvSpPr>
              <a:spLocks noChangeAspect="1"/>
            </p:cNvSpPr>
            <p:nvPr userDrawn="1"/>
          </p:nvSpPr>
          <p:spPr>
            <a:xfrm>
              <a:off x="12562262" y="6606113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8" name="矩形 167"/>
            <p:cNvSpPr>
              <a:spLocks noChangeAspect="1"/>
            </p:cNvSpPr>
            <p:nvPr userDrawn="1"/>
          </p:nvSpPr>
          <p:spPr>
            <a:xfrm>
              <a:off x="12892469" y="6606113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9" name="矩形 168"/>
            <p:cNvSpPr>
              <a:spLocks noChangeAspect="1"/>
            </p:cNvSpPr>
            <p:nvPr userDrawn="1"/>
          </p:nvSpPr>
          <p:spPr>
            <a:xfrm>
              <a:off x="15534124" y="6606113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0" name="矩形 169"/>
            <p:cNvSpPr>
              <a:spLocks noChangeAspect="1"/>
            </p:cNvSpPr>
            <p:nvPr userDrawn="1"/>
          </p:nvSpPr>
          <p:spPr>
            <a:xfrm>
              <a:off x="16854952" y="6606113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1" name="矩形 170"/>
            <p:cNvSpPr>
              <a:spLocks noChangeAspect="1"/>
            </p:cNvSpPr>
            <p:nvPr userDrawn="1"/>
          </p:nvSpPr>
          <p:spPr>
            <a:xfrm>
              <a:off x="17185159" y="6606113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2" name="矩形 171"/>
            <p:cNvSpPr>
              <a:spLocks noChangeAspect="1"/>
            </p:cNvSpPr>
            <p:nvPr userDrawn="1"/>
          </p:nvSpPr>
          <p:spPr>
            <a:xfrm>
              <a:off x="18505986" y="6606113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3" name="矩形 172"/>
            <p:cNvSpPr>
              <a:spLocks noChangeAspect="1"/>
            </p:cNvSpPr>
            <p:nvPr userDrawn="1"/>
          </p:nvSpPr>
          <p:spPr>
            <a:xfrm>
              <a:off x="9920607" y="6936341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4" name="矩形 173"/>
            <p:cNvSpPr>
              <a:spLocks noChangeAspect="1"/>
            </p:cNvSpPr>
            <p:nvPr userDrawn="1"/>
          </p:nvSpPr>
          <p:spPr>
            <a:xfrm>
              <a:off x="10911228" y="6936341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5" name="矩形 174"/>
            <p:cNvSpPr>
              <a:spLocks noChangeAspect="1"/>
            </p:cNvSpPr>
            <p:nvPr userDrawn="1"/>
          </p:nvSpPr>
          <p:spPr>
            <a:xfrm>
              <a:off x="11571641" y="6936341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6" name="矩形 175"/>
            <p:cNvSpPr>
              <a:spLocks noChangeAspect="1"/>
            </p:cNvSpPr>
            <p:nvPr userDrawn="1"/>
          </p:nvSpPr>
          <p:spPr>
            <a:xfrm>
              <a:off x="11901848" y="6936341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7" name="矩形 176"/>
            <p:cNvSpPr>
              <a:spLocks noChangeAspect="1"/>
            </p:cNvSpPr>
            <p:nvPr userDrawn="1"/>
          </p:nvSpPr>
          <p:spPr>
            <a:xfrm>
              <a:off x="12562262" y="6936341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8" name="矩形 177"/>
            <p:cNvSpPr>
              <a:spLocks noChangeAspect="1"/>
            </p:cNvSpPr>
            <p:nvPr userDrawn="1"/>
          </p:nvSpPr>
          <p:spPr>
            <a:xfrm>
              <a:off x="15534124" y="6936341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9" name="矩形 178"/>
            <p:cNvSpPr>
              <a:spLocks noChangeAspect="1"/>
            </p:cNvSpPr>
            <p:nvPr userDrawn="1"/>
          </p:nvSpPr>
          <p:spPr>
            <a:xfrm>
              <a:off x="16854952" y="6936341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0" name="矩形 179"/>
            <p:cNvSpPr>
              <a:spLocks noChangeAspect="1"/>
            </p:cNvSpPr>
            <p:nvPr userDrawn="1"/>
          </p:nvSpPr>
          <p:spPr>
            <a:xfrm>
              <a:off x="9590400" y="7266569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1" name="矩形 180"/>
            <p:cNvSpPr>
              <a:spLocks noChangeAspect="1"/>
            </p:cNvSpPr>
            <p:nvPr userDrawn="1"/>
          </p:nvSpPr>
          <p:spPr>
            <a:xfrm>
              <a:off x="10581021" y="7266569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2" name="矩形 181"/>
            <p:cNvSpPr>
              <a:spLocks noChangeAspect="1"/>
            </p:cNvSpPr>
            <p:nvPr userDrawn="1"/>
          </p:nvSpPr>
          <p:spPr>
            <a:xfrm>
              <a:off x="11901848" y="7266569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3" name="矩形 182"/>
            <p:cNvSpPr>
              <a:spLocks noChangeAspect="1"/>
            </p:cNvSpPr>
            <p:nvPr userDrawn="1"/>
          </p:nvSpPr>
          <p:spPr>
            <a:xfrm>
              <a:off x="12232055" y="7266569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4" name="矩形 183"/>
            <p:cNvSpPr>
              <a:spLocks noChangeAspect="1"/>
            </p:cNvSpPr>
            <p:nvPr userDrawn="1"/>
          </p:nvSpPr>
          <p:spPr>
            <a:xfrm>
              <a:off x="12892469" y="7266569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5" name="矩形 184"/>
            <p:cNvSpPr>
              <a:spLocks noChangeAspect="1"/>
            </p:cNvSpPr>
            <p:nvPr userDrawn="1"/>
          </p:nvSpPr>
          <p:spPr>
            <a:xfrm>
              <a:off x="15534124" y="7266569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6" name="矩形 185"/>
            <p:cNvSpPr>
              <a:spLocks noChangeAspect="1"/>
            </p:cNvSpPr>
            <p:nvPr userDrawn="1"/>
          </p:nvSpPr>
          <p:spPr>
            <a:xfrm>
              <a:off x="16194538" y="7266569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7" name="矩形 186"/>
            <p:cNvSpPr>
              <a:spLocks noChangeAspect="1"/>
            </p:cNvSpPr>
            <p:nvPr userDrawn="1"/>
          </p:nvSpPr>
          <p:spPr>
            <a:xfrm>
              <a:off x="16524745" y="7266569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8" name="矩形 187"/>
            <p:cNvSpPr>
              <a:spLocks noChangeAspect="1"/>
            </p:cNvSpPr>
            <p:nvPr userDrawn="1"/>
          </p:nvSpPr>
          <p:spPr>
            <a:xfrm>
              <a:off x="16854952" y="7266569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9" name="矩形 188"/>
            <p:cNvSpPr>
              <a:spLocks noChangeAspect="1"/>
            </p:cNvSpPr>
            <p:nvPr userDrawn="1"/>
          </p:nvSpPr>
          <p:spPr>
            <a:xfrm>
              <a:off x="17185159" y="7266569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0" name="矩形 189"/>
            <p:cNvSpPr>
              <a:spLocks noChangeAspect="1"/>
            </p:cNvSpPr>
            <p:nvPr userDrawn="1"/>
          </p:nvSpPr>
          <p:spPr>
            <a:xfrm>
              <a:off x="18505986" y="7266569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1" name="矩形 190"/>
            <p:cNvSpPr>
              <a:spLocks noChangeAspect="1"/>
            </p:cNvSpPr>
            <p:nvPr userDrawn="1"/>
          </p:nvSpPr>
          <p:spPr>
            <a:xfrm>
              <a:off x="18836193" y="7266569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2" name="矩形 191"/>
            <p:cNvSpPr>
              <a:spLocks noChangeAspect="1"/>
            </p:cNvSpPr>
            <p:nvPr userDrawn="1"/>
          </p:nvSpPr>
          <p:spPr>
            <a:xfrm>
              <a:off x="10250814" y="7596798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3" name="矩形 192"/>
            <p:cNvSpPr>
              <a:spLocks noChangeAspect="1"/>
            </p:cNvSpPr>
            <p:nvPr userDrawn="1"/>
          </p:nvSpPr>
          <p:spPr>
            <a:xfrm>
              <a:off x="11571641" y="7596798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4" name="矩形 193"/>
            <p:cNvSpPr>
              <a:spLocks noChangeAspect="1"/>
            </p:cNvSpPr>
            <p:nvPr userDrawn="1"/>
          </p:nvSpPr>
          <p:spPr>
            <a:xfrm>
              <a:off x="12232055" y="7596798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5" name="矩形 194"/>
            <p:cNvSpPr>
              <a:spLocks noChangeAspect="1"/>
            </p:cNvSpPr>
            <p:nvPr userDrawn="1"/>
          </p:nvSpPr>
          <p:spPr>
            <a:xfrm>
              <a:off x="12892469" y="7596798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6" name="矩形 195"/>
            <p:cNvSpPr>
              <a:spLocks noChangeAspect="1"/>
            </p:cNvSpPr>
            <p:nvPr userDrawn="1"/>
          </p:nvSpPr>
          <p:spPr>
            <a:xfrm>
              <a:off x="15534124" y="7596798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矩形 196"/>
            <p:cNvSpPr>
              <a:spLocks noChangeAspect="1"/>
            </p:cNvSpPr>
            <p:nvPr userDrawn="1"/>
          </p:nvSpPr>
          <p:spPr>
            <a:xfrm>
              <a:off x="16524745" y="7596798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8" name="矩形 197"/>
            <p:cNvSpPr>
              <a:spLocks noChangeAspect="1"/>
            </p:cNvSpPr>
            <p:nvPr userDrawn="1"/>
          </p:nvSpPr>
          <p:spPr>
            <a:xfrm>
              <a:off x="18175779" y="7596798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9" name="矩形 198"/>
            <p:cNvSpPr>
              <a:spLocks noChangeAspect="1"/>
            </p:cNvSpPr>
            <p:nvPr userDrawn="1"/>
          </p:nvSpPr>
          <p:spPr>
            <a:xfrm>
              <a:off x="18505986" y="7596798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0" name="矩形 199"/>
            <p:cNvSpPr>
              <a:spLocks noChangeAspect="1"/>
            </p:cNvSpPr>
            <p:nvPr userDrawn="1"/>
          </p:nvSpPr>
          <p:spPr>
            <a:xfrm>
              <a:off x="18836193" y="7596798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1" name="矩形 200"/>
            <p:cNvSpPr>
              <a:spLocks noChangeAspect="1"/>
            </p:cNvSpPr>
            <p:nvPr userDrawn="1"/>
          </p:nvSpPr>
          <p:spPr>
            <a:xfrm>
              <a:off x="9920607" y="792702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2" name="矩形 201"/>
            <p:cNvSpPr>
              <a:spLocks noChangeAspect="1"/>
            </p:cNvSpPr>
            <p:nvPr userDrawn="1"/>
          </p:nvSpPr>
          <p:spPr>
            <a:xfrm>
              <a:off x="10250814" y="792702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3" name="矩形 202"/>
            <p:cNvSpPr>
              <a:spLocks noChangeAspect="1"/>
            </p:cNvSpPr>
            <p:nvPr userDrawn="1"/>
          </p:nvSpPr>
          <p:spPr>
            <a:xfrm>
              <a:off x="10581021" y="792702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4" name="矩形 203"/>
            <p:cNvSpPr>
              <a:spLocks noChangeAspect="1"/>
            </p:cNvSpPr>
            <p:nvPr userDrawn="1"/>
          </p:nvSpPr>
          <p:spPr>
            <a:xfrm>
              <a:off x="11901848" y="792702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5" name="矩形 204"/>
            <p:cNvSpPr>
              <a:spLocks noChangeAspect="1"/>
            </p:cNvSpPr>
            <p:nvPr userDrawn="1"/>
          </p:nvSpPr>
          <p:spPr>
            <a:xfrm>
              <a:off x="12232055" y="792702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6" name="矩形 205"/>
            <p:cNvSpPr>
              <a:spLocks noChangeAspect="1"/>
            </p:cNvSpPr>
            <p:nvPr userDrawn="1"/>
          </p:nvSpPr>
          <p:spPr>
            <a:xfrm>
              <a:off x="12562262" y="792702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7" name="矩形 206"/>
            <p:cNvSpPr>
              <a:spLocks noChangeAspect="1"/>
            </p:cNvSpPr>
            <p:nvPr userDrawn="1"/>
          </p:nvSpPr>
          <p:spPr>
            <a:xfrm>
              <a:off x="12892469" y="792702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8" name="矩形 207"/>
            <p:cNvSpPr>
              <a:spLocks noChangeAspect="1"/>
            </p:cNvSpPr>
            <p:nvPr userDrawn="1"/>
          </p:nvSpPr>
          <p:spPr>
            <a:xfrm>
              <a:off x="16194538" y="792702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9" name="矩形 208"/>
            <p:cNvSpPr>
              <a:spLocks noChangeAspect="1"/>
            </p:cNvSpPr>
            <p:nvPr userDrawn="1"/>
          </p:nvSpPr>
          <p:spPr>
            <a:xfrm>
              <a:off x="16854952" y="792702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0" name="矩形 209"/>
            <p:cNvSpPr>
              <a:spLocks noChangeAspect="1"/>
            </p:cNvSpPr>
            <p:nvPr userDrawn="1"/>
          </p:nvSpPr>
          <p:spPr>
            <a:xfrm>
              <a:off x="17185159" y="792702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1" name="矩形 210"/>
            <p:cNvSpPr>
              <a:spLocks noChangeAspect="1"/>
            </p:cNvSpPr>
            <p:nvPr userDrawn="1"/>
          </p:nvSpPr>
          <p:spPr>
            <a:xfrm>
              <a:off x="17515366" y="792702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2" name="矩形 211"/>
            <p:cNvSpPr>
              <a:spLocks noChangeAspect="1"/>
            </p:cNvSpPr>
            <p:nvPr userDrawn="1"/>
          </p:nvSpPr>
          <p:spPr>
            <a:xfrm>
              <a:off x="9590400" y="825725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3" name="矩形 212"/>
            <p:cNvSpPr>
              <a:spLocks noChangeAspect="1"/>
            </p:cNvSpPr>
            <p:nvPr userDrawn="1"/>
          </p:nvSpPr>
          <p:spPr>
            <a:xfrm>
              <a:off x="9920607" y="825725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4" name="矩形 213"/>
            <p:cNvSpPr>
              <a:spLocks noChangeAspect="1"/>
            </p:cNvSpPr>
            <p:nvPr userDrawn="1"/>
          </p:nvSpPr>
          <p:spPr>
            <a:xfrm>
              <a:off x="10250814" y="825725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5" name="矩形 214"/>
            <p:cNvSpPr>
              <a:spLocks noChangeAspect="1"/>
            </p:cNvSpPr>
            <p:nvPr userDrawn="1"/>
          </p:nvSpPr>
          <p:spPr>
            <a:xfrm>
              <a:off x="10911228" y="825725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6" name="矩形 215"/>
            <p:cNvSpPr>
              <a:spLocks noChangeAspect="1"/>
            </p:cNvSpPr>
            <p:nvPr userDrawn="1"/>
          </p:nvSpPr>
          <p:spPr>
            <a:xfrm>
              <a:off x="11241434" y="825725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7" name="矩形 216"/>
            <p:cNvSpPr>
              <a:spLocks noChangeAspect="1"/>
            </p:cNvSpPr>
            <p:nvPr userDrawn="1"/>
          </p:nvSpPr>
          <p:spPr>
            <a:xfrm>
              <a:off x="11571641" y="825725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8" name="矩形 217"/>
            <p:cNvSpPr>
              <a:spLocks noChangeAspect="1"/>
            </p:cNvSpPr>
            <p:nvPr userDrawn="1"/>
          </p:nvSpPr>
          <p:spPr>
            <a:xfrm>
              <a:off x="11901848" y="825725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9" name="矩形 218"/>
            <p:cNvSpPr>
              <a:spLocks noChangeAspect="1"/>
            </p:cNvSpPr>
            <p:nvPr userDrawn="1"/>
          </p:nvSpPr>
          <p:spPr>
            <a:xfrm>
              <a:off x="12892469" y="825725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0" name="矩形 219"/>
            <p:cNvSpPr>
              <a:spLocks noChangeAspect="1"/>
            </p:cNvSpPr>
            <p:nvPr userDrawn="1"/>
          </p:nvSpPr>
          <p:spPr>
            <a:xfrm>
              <a:off x="15534124" y="825725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1" name="矩形 220"/>
            <p:cNvSpPr>
              <a:spLocks noChangeAspect="1"/>
            </p:cNvSpPr>
            <p:nvPr userDrawn="1"/>
          </p:nvSpPr>
          <p:spPr>
            <a:xfrm>
              <a:off x="16194538" y="825725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2" name="矩形 221"/>
            <p:cNvSpPr>
              <a:spLocks noChangeAspect="1"/>
            </p:cNvSpPr>
            <p:nvPr userDrawn="1"/>
          </p:nvSpPr>
          <p:spPr>
            <a:xfrm>
              <a:off x="16524745" y="825725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3" name="矩形 222"/>
            <p:cNvSpPr>
              <a:spLocks noChangeAspect="1"/>
            </p:cNvSpPr>
            <p:nvPr userDrawn="1"/>
          </p:nvSpPr>
          <p:spPr>
            <a:xfrm>
              <a:off x="16854952" y="825725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4" name="矩形 223"/>
            <p:cNvSpPr>
              <a:spLocks noChangeAspect="1"/>
            </p:cNvSpPr>
            <p:nvPr userDrawn="1"/>
          </p:nvSpPr>
          <p:spPr>
            <a:xfrm>
              <a:off x="17845572" y="825725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5" name="矩形 224"/>
            <p:cNvSpPr>
              <a:spLocks noChangeAspect="1"/>
            </p:cNvSpPr>
            <p:nvPr userDrawn="1"/>
          </p:nvSpPr>
          <p:spPr>
            <a:xfrm>
              <a:off x="10250814" y="8587483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6" name="矩形 225"/>
            <p:cNvSpPr>
              <a:spLocks noChangeAspect="1"/>
            </p:cNvSpPr>
            <p:nvPr userDrawn="1"/>
          </p:nvSpPr>
          <p:spPr>
            <a:xfrm>
              <a:off x="11241434" y="8587483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7" name="矩形 226"/>
            <p:cNvSpPr>
              <a:spLocks noChangeAspect="1"/>
            </p:cNvSpPr>
            <p:nvPr userDrawn="1"/>
          </p:nvSpPr>
          <p:spPr>
            <a:xfrm>
              <a:off x="11901848" y="8587483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8" name="矩形 227"/>
            <p:cNvSpPr>
              <a:spLocks noChangeAspect="1"/>
            </p:cNvSpPr>
            <p:nvPr userDrawn="1"/>
          </p:nvSpPr>
          <p:spPr>
            <a:xfrm>
              <a:off x="12562262" y="8587483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9" name="矩形 228"/>
            <p:cNvSpPr>
              <a:spLocks noChangeAspect="1"/>
            </p:cNvSpPr>
            <p:nvPr userDrawn="1"/>
          </p:nvSpPr>
          <p:spPr>
            <a:xfrm>
              <a:off x="16194538" y="8587483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0" name="矩形 229"/>
            <p:cNvSpPr>
              <a:spLocks noChangeAspect="1"/>
            </p:cNvSpPr>
            <p:nvPr userDrawn="1"/>
          </p:nvSpPr>
          <p:spPr>
            <a:xfrm>
              <a:off x="16524745" y="8587483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1" name="矩形 230"/>
            <p:cNvSpPr>
              <a:spLocks noChangeAspect="1"/>
            </p:cNvSpPr>
            <p:nvPr userDrawn="1"/>
          </p:nvSpPr>
          <p:spPr>
            <a:xfrm>
              <a:off x="16854952" y="8587483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2" name="矩形 231"/>
            <p:cNvSpPr>
              <a:spLocks noChangeAspect="1"/>
            </p:cNvSpPr>
            <p:nvPr userDrawn="1"/>
          </p:nvSpPr>
          <p:spPr>
            <a:xfrm>
              <a:off x="18505986" y="8587483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3" name="矩形 232"/>
            <p:cNvSpPr>
              <a:spLocks noChangeAspect="1"/>
            </p:cNvSpPr>
            <p:nvPr userDrawn="1"/>
          </p:nvSpPr>
          <p:spPr>
            <a:xfrm>
              <a:off x="18836193" y="8587483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4" name="矩形 233"/>
            <p:cNvSpPr>
              <a:spLocks noChangeAspect="1"/>
            </p:cNvSpPr>
            <p:nvPr userDrawn="1"/>
          </p:nvSpPr>
          <p:spPr>
            <a:xfrm>
              <a:off x="9590400" y="8917711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5" name="矩形 234"/>
            <p:cNvSpPr>
              <a:spLocks noChangeAspect="1"/>
            </p:cNvSpPr>
            <p:nvPr userDrawn="1"/>
          </p:nvSpPr>
          <p:spPr>
            <a:xfrm>
              <a:off x="10250814" y="8917711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6" name="矩形 235"/>
            <p:cNvSpPr>
              <a:spLocks noChangeAspect="1"/>
            </p:cNvSpPr>
            <p:nvPr userDrawn="1"/>
          </p:nvSpPr>
          <p:spPr>
            <a:xfrm>
              <a:off x="10581021" y="8917711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7" name="矩形 236"/>
            <p:cNvSpPr>
              <a:spLocks noChangeAspect="1"/>
            </p:cNvSpPr>
            <p:nvPr userDrawn="1"/>
          </p:nvSpPr>
          <p:spPr>
            <a:xfrm>
              <a:off x="10911228" y="8917711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8" name="矩形 237"/>
            <p:cNvSpPr>
              <a:spLocks noChangeAspect="1"/>
            </p:cNvSpPr>
            <p:nvPr userDrawn="1"/>
          </p:nvSpPr>
          <p:spPr>
            <a:xfrm>
              <a:off x="11571641" y="8917711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9" name="矩形 238"/>
            <p:cNvSpPr>
              <a:spLocks noChangeAspect="1"/>
            </p:cNvSpPr>
            <p:nvPr userDrawn="1"/>
          </p:nvSpPr>
          <p:spPr>
            <a:xfrm>
              <a:off x="11901848" y="8917711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0" name="矩形 239"/>
            <p:cNvSpPr>
              <a:spLocks noChangeAspect="1"/>
            </p:cNvSpPr>
            <p:nvPr userDrawn="1"/>
          </p:nvSpPr>
          <p:spPr>
            <a:xfrm>
              <a:off x="16194538" y="8917711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1" name="矩形 240"/>
            <p:cNvSpPr>
              <a:spLocks noChangeAspect="1"/>
            </p:cNvSpPr>
            <p:nvPr userDrawn="1"/>
          </p:nvSpPr>
          <p:spPr>
            <a:xfrm>
              <a:off x="16524745" y="8917711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2" name="矩形 241"/>
            <p:cNvSpPr>
              <a:spLocks noChangeAspect="1"/>
            </p:cNvSpPr>
            <p:nvPr userDrawn="1"/>
          </p:nvSpPr>
          <p:spPr>
            <a:xfrm>
              <a:off x="18175779" y="8917711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3" name="矩形 242"/>
            <p:cNvSpPr>
              <a:spLocks noChangeAspect="1"/>
            </p:cNvSpPr>
            <p:nvPr userDrawn="1"/>
          </p:nvSpPr>
          <p:spPr>
            <a:xfrm>
              <a:off x="18505986" y="8917711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4" name="矩形 243"/>
            <p:cNvSpPr>
              <a:spLocks noChangeAspect="1"/>
            </p:cNvSpPr>
            <p:nvPr userDrawn="1"/>
          </p:nvSpPr>
          <p:spPr>
            <a:xfrm>
              <a:off x="18836193" y="8917711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5" name="矩形 244"/>
            <p:cNvSpPr>
              <a:spLocks noChangeAspect="1"/>
            </p:cNvSpPr>
            <p:nvPr userDrawn="1"/>
          </p:nvSpPr>
          <p:spPr>
            <a:xfrm>
              <a:off x="9920607" y="924794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6" name="矩形 245"/>
            <p:cNvSpPr>
              <a:spLocks noChangeAspect="1"/>
            </p:cNvSpPr>
            <p:nvPr userDrawn="1"/>
          </p:nvSpPr>
          <p:spPr>
            <a:xfrm>
              <a:off x="10911228" y="924794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7" name="矩形 246"/>
            <p:cNvSpPr>
              <a:spLocks noChangeAspect="1"/>
            </p:cNvSpPr>
            <p:nvPr userDrawn="1"/>
          </p:nvSpPr>
          <p:spPr>
            <a:xfrm>
              <a:off x="11241434" y="924794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8" name="矩形 247"/>
            <p:cNvSpPr>
              <a:spLocks noChangeAspect="1"/>
            </p:cNvSpPr>
            <p:nvPr userDrawn="1"/>
          </p:nvSpPr>
          <p:spPr>
            <a:xfrm>
              <a:off x="11901848" y="924794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9" name="矩形 248"/>
            <p:cNvSpPr>
              <a:spLocks noChangeAspect="1"/>
            </p:cNvSpPr>
            <p:nvPr userDrawn="1"/>
          </p:nvSpPr>
          <p:spPr>
            <a:xfrm>
              <a:off x="12232055" y="924794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0" name="矩形 249"/>
            <p:cNvSpPr>
              <a:spLocks noChangeAspect="1"/>
            </p:cNvSpPr>
            <p:nvPr userDrawn="1"/>
          </p:nvSpPr>
          <p:spPr>
            <a:xfrm>
              <a:off x="12562262" y="924794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1" name="矩形 250"/>
            <p:cNvSpPr>
              <a:spLocks noChangeAspect="1"/>
            </p:cNvSpPr>
            <p:nvPr userDrawn="1"/>
          </p:nvSpPr>
          <p:spPr>
            <a:xfrm>
              <a:off x="12892469" y="924794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2" name="矩形 251"/>
            <p:cNvSpPr>
              <a:spLocks noChangeAspect="1"/>
            </p:cNvSpPr>
            <p:nvPr userDrawn="1"/>
          </p:nvSpPr>
          <p:spPr>
            <a:xfrm>
              <a:off x="13222676" y="924794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3" name="矩形 252"/>
            <p:cNvSpPr>
              <a:spLocks noChangeAspect="1"/>
            </p:cNvSpPr>
            <p:nvPr userDrawn="1"/>
          </p:nvSpPr>
          <p:spPr>
            <a:xfrm>
              <a:off x="14213297" y="924794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4" name="矩形 253"/>
            <p:cNvSpPr>
              <a:spLocks noChangeAspect="1"/>
            </p:cNvSpPr>
            <p:nvPr userDrawn="1"/>
          </p:nvSpPr>
          <p:spPr>
            <a:xfrm>
              <a:off x="14873710" y="924794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5" name="矩形 254"/>
            <p:cNvSpPr>
              <a:spLocks noChangeAspect="1"/>
            </p:cNvSpPr>
            <p:nvPr userDrawn="1"/>
          </p:nvSpPr>
          <p:spPr>
            <a:xfrm>
              <a:off x="15203917" y="924794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6" name="矩形 255"/>
            <p:cNvSpPr>
              <a:spLocks noChangeAspect="1"/>
            </p:cNvSpPr>
            <p:nvPr userDrawn="1"/>
          </p:nvSpPr>
          <p:spPr>
            <a:xfrm>
              <a:off x="16194538" y="924794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7" name="矩形 256"/>
            <p:cNvSpPr>
              <a:spLocks noChangeAspect="1"/>
            </p:cNvSpPr>
            <p:nvPr userDrawn="1"/>
          </p:nvSpPr>
          <p:spPr>
            <a:xfrm>
              <a:off x="16854952" y="924794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8" name="矩形 257"/>
            <p:cNvSpPr>
              <a:spLocks noChangeAspect="1"/>
            </p:cNvSpPr>
            <p:nvPr userDrawn="1"/>
          </p:nvSpPr>
          <p:spPr>
            <a:xfrm>
              <a:off x="17515366" y="924794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9" name="矩形 258"/>
            <p:cNvSpPr>
              <a:spLocks noChangeAspect="1"/>
            </p:cNvSpPr>
            <p:nvPr userDrawn="1"/>
          </p:nvSpPr>
          <p:spPr>
            <a:xfrm>
              <a:off x="18836193" y="924794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0" name="矩形 259"/>
            <p:cNvSpPr>
              <a:spLocks noChangeAspect="1"/>
            </p:cNvSpPr>
            <p:nvPr userDrawn="1"/>
          </p:nvSpPr>
          <p:spPr>
            <a:xfrm>
              <a:off x="9590400" y="9578168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1" name="矩形 260"/>
            <p:cNvSpPr>
              <a:spLocks noChangeAspect="1"/>
            </p:cNvSpPr>
            <p:nvPr userDrawn="1"/>
          </p:nvSpPr>
          <p:spPr>
            <a:xfrm>
              <a:off x="10581021" y="9578168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2" name="矩形 261"/>
            <p:cNvSpPr>
              <a:spLocks noChangeAspect="1"/>
            </p:cNvSpPr>
            <p:nvPr userDrawn="1"/>
          </p:nvSpPr>
          <p:spPr>
            <a:xfrm>
              <a:off x="11571641" y="9578168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3" name="矩形 262"/>
            <p:cNvSpPr>
              <a:spLocks noChangeAspect="1"/>
            </p:cNvSpPr>
            <p:nvPr userDrawn="1"/>
          </p:nvSpPr>
          <p:spPr>
            <a:xfrm>
              <a:off x="11901848" y="9578168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4" name="矩形 263"/>
            <p:cNvSpPr>
              <a:spLocks noChangeAspect="1"/>
            </p:cNvSpPr>
            <p:nvPr userDrawn="1"/>
          </p:nvSpPr>
          <p:spPr>
            <a:xfrm>
              <a:off x="13552883" y="9578168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5" name="矩形 264"/>
            <p:cNvSpPr>
              <a:spLocks noChangeAspect="1"/>
            </p:cNvSpPr>
            <p:nvPr userDrawn="1"/>
          </p:nvSpPr>
          <p:spPr>
            <a:xfrm>
              <a:off x="13883090" y="9578168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6" name="矩形 265"/>
            <p:cNvSpPr>
              <a:spLocks noChangeAspect="1"/>
            </p:cNvSpPr>
            <p:nvPr userDrawn="1"/>
          </p:nvSpPr>
          <p:spPr>
            <a:xfrm>
              <a:off x="15534124" y="9578168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7" name="矩形 266"/>
            <p:cNvSpPr>
              <a:spLocks noChangeAspect="1"/>
            </p:cNvSpPr>
            <p:nvPr userDrawn="1"/>
          </p:nvSpPr>
          <p:spPr>
            <a:xfrm>
              <a:off x="15864331" y="9578168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8" name="矩形 267"/>
            <p:cNvSpPr>
              <a:spLocks noChangeAspect="1"/>
            </p:cNvSpPr>
            <p:nvPr userDrawn="1"/>
          </p:nvSpPr>
          <p:spPr>
            <a:xfrm>
              <a:off x="16194538" y="9578168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9" name="矩形 268"/>
            <p:cNvSpPr>
              <a:spLocks noChangeAspect="1"/>
            </p:cNvSpPr>
            <p:nvPr userDrawn="1"/>
          </p:nvSpPr>
          <p:spPr>
            <a:xfrm>
              <a:off x="16524745" y="9578168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0" name="矩形 269"/>
            <p:cNvSpPr>
              <a:spLocks noChangeAspect="1"/>
            </p:cNvSpPr>
            <p:nvPr userDrawn="1"/>
          </p:nvSpPr>
          <p:spPr>
            <a:xfrm>
              <a:off x="16854952" y="9578168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1" name="矩形 270"/>
            <p:cNvSpPr>
              <a:spLocks noChangeAspect="1"/>
            </p:cNvSpPr>
            <p:nvPr userDrawn="1"/>
          </p:nvSpPr>
          <p:spPr>
            <a:xfrm>
              <a:off x="17185159" y="9578168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2" name="矩形 271"/>
            <p:cNvSpPr>
              <a:spLocks noChangeAspect="1"/>
            </p:cNvSpPr>
            <p:nvPr userDrawn="1"/>
          </p:nvSpPr>
          <p:spPr>
            <a:xfrm>
              <a:off x="17515366" y="9578168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3" name="矩形 272"/>
            <p:cNvSpPr>
              <a:spLocks noChangeAspect="1"/>
            </p:cNvSpPr>
            <p:nvPr userDrawn="1"/>
          </p:nvSpPr>
          <p:spPr>
            <a:xfrm>
              <a:off x="17845572" y="9578168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4" name="矩形 273"/>
            <p:cNvSpPr>
              <a:spLocks noChangeAspect="1"/>
            </p:cNvSpPr>
            <p:nvPr userDrawn="1"/>
          </p:nvSpPr>
          <p:spPr>
            <a:xfrm>
              <a:off x="18505986" y="9578168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5" name="矩形 274"/>
            <p:cNvSpPr>
              <a:spLocks noChangeAspect="1"/>
            </p:cNvSpPr>
            <p:nvPr userDrawn="1"/>
          </p:nvSpPr>
          <p:spPr>
            <a:xfrm>
              <a:off x="18836193" y="9578168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6" name="矩形 275"/>
            <p:cNvSpPr>
              <a:spLocks noChangeAspect="1"/>
            </p:cNvSpPr>
            <p:nvPr userDrawn="1"/>
          </p:nvSpPr>
          <p:spPr>
            <a:xfrm>
              <a:off x="12232055" y="990839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7" name="矩形 276"/>
            <p:cNvSpPr>
              <a:spLocks noChangeAspect="1"/>
            </p:cNvSpPr>
            <p:nvPr userDrawn="1"/>
          </p:nvSpPr>
          <p:spPr>
            <a:xfrm>
              <a:off x="13222676" y="990839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8" name="矩形 277"/>
            <p:cNvSpPr>
              <a:spLocks noChangeAspect="1"/>
            </p:cNvSpPr>
            <p:nvPr userDrawn="1"/>
          </p:nvSpPr>
          <p:spPr>
            <a:xfrm>
              <a:off x="13552883" y="990839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9" name="矩形 278"/>
            <p:cNvSpPr>
              <a:spLocks noChangeAspect="1"/>
            </p:cNvSpPr>
            <p:nvPr userDrawn="1"/>
          </p:nvSpPr>
          <p:spPr>
            <a:xfrm>
              <a:off x="13883090" y="990839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0" name="矩形 279"/>
            <p:cNvSpPr>
              <a:spLocks noChangeAspect="1"/>
            </p:cNvSpPr>
            <p:nvPr userDrawn="1"/>
          </p:nvSpPr>
          <p:spPr>
            <a:xfrm>
              <a:off x="14213297" y="990839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1" name="矩形 280"/>
            <p:cNvSpPr>
              <a:spLocks noChangeAspect="1"/>
            </p:cNvSpPr>
            <p:nvPr userDrawn="1"/>
          </p:nvSpPr>
          <p:spPr>
            <a:xfrm>
              <a:off x="14873710" y="990839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2" name="矩形 281"/>
            <p:cNvSpPr>
              <a:spLocks noChangeAspect="1"/>
            </p:cNvSpPr>
            <p:nvPr userDrawn="1"/>
          </p:nvSpPr>
          <p:spPr>
            <a:xfrm>
              <a:off x="15203917" y="990839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3" name="矩形 282"/>
            <p:cNvSpPr>
              <a:spLocks noChangeAspect="1"/>
            </p:cNvSpPr>
            <p:nvPr userDrawn="1"/>
          </p:nvSpPr>
          <p:spPr>
            <a:xfrm>
              <a:off x="15534124" y="990839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4" name="矩形 283"/>
            <p:cNvSpPr>
              <a:spLocks noChangeAspect="1"/>
            </p:cNvSpPr>
            <p:nvPr userDrawn="1"/>
          </p:nvSpPr>
          <p:spPr>
            <a:xfrm>
              <a:off x="16194538" y="990839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5" name="矩形 284"/>
            <p:cNvSpPr>
              <a:spLocks noChangeAspect="1"/>
            </p:cNvSpPr>
            <p:nvPr userDrawn="1"/>
          </p:nvSpPr>
          <p:spPr>
            <a:xfrm>
              <a:off x="17515366" y="990839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6" name="矩形 285"/>
            <p:cNvSpPr>
              <a:spLocks noChangeAspect="1"/>
            </p:cNvSpPr>
            <p:nvPr userDrawn="1"/>
          </p:nvSpPr>
          <p:spPr>
            <a:xfrm>
              <a:off x="18505986" y="990839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7" name="矩形 286"/>
            <p:cNvSpPr>
              <a:spLocks noChangeAspect="1"/>
            </p:cNvSpPr>
            <p:nvPr userDrawn="1"/>
          </p:nvSpPr>
          <p:spPr>
            <a:xfrm>
              <a:off x="18836193" y="990839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8" name="矩形 287"/>
            <p:cNvSpPr>
              <a:spLocks noChangeAspect="1"/>
            </p:cNvSpPr>
            <p:nvPr userDrawn="1"/>
          </p:nvSpPr>
          <p:spPr>
            <a:xfrm>
              <a:off x="9590400" y="1023862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9" name="矩形 288"/>
            <p:cNvSpPr>
              <a:spLocks noChangeAspect="1"/>
            </p:cNvSpPr>
            <p:nvPr userDrawn="1"/>
          </p:nvSpPr>
          <p:spPr>
            <a:xfrm>
              <a:off x="9920607" y="1023862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0" name="矩形 289"/>
            <p:cNvSpPr>
              <a:spLocks noChangeAspect="1"/>
            </p:cNvSpPr>
            <p:nvPr userDrawn="1"/>
          </p:nvSpPr>
          <p:spPr>
            <a:xfrm>
              <a:off x="10250814" y="1023862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1" name="矩形 290"/>
            <p:cNvSpPr>
              <a:spLocks noChangeAspect="1"/>
            </p:cNvSpPr>
            <p:nvPr userDrawn="1"/>
          </p:nvSpPr>
          <p:spPr>
            <a:xfrm>
              <a:off x="10581021" y="1023862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2" name="矩形 291"/>
            <p:cNvSpPr>
              <a:spLocks noChangeAspect="1"/>
            </p:cNvSpPr>
            <p:nvPr userDrawn="1"/>
          </p:nvSpPr>
          <p:spPr>
            <a:xfrm>
              <a:off x="10911228" y="1023862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3" name="矩形 292"/>
            <p:cNvSpPr>
              <a:spLocks noChangeAspect="1"/>
            </p:cNvSpPr>
            <p:nvPr userDrawn="1"/>
          </p:nvSpPr>
          <p:spPr>
            <a:xfrm>
              <a:off x="11241434" y="1023862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4" name="矩形 293"/>
            <p:cNvSpPr>
              <a:spLocks noChangeAspect="1"/>
            </p:cNvSpPr>
            <p:nvPr userDrawn="1"/>
          </p:nvSpPr>
          <p:spPr>
            <a:xfrm>
              <a:off x="11571641" y="1023862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5" name="矩形 294"/>
            <p:cNvSpPr>
              <a:spLocks noChangeAspect="1"/>
            </p:cNvSpPr>
            <p:nvPr userDrawn="1"/>
          </p:nvSpPr>
          <p:spPr>
            <a:xfrm>
              <a:off x="13552883" y="1023862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6" name="矩形 295"/>
            <p:cNvSpPr>
              <a:spLocks noChangeAspect="1"/>
            </p:cNvSpPr>
            <p:nvPr userDrawn="1"/>
          </p:nvSpPr>
          <p:spPr>
            <a:xfrm>
              <a:off x="13883090" y="1023862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7" name="矩形 296"/>
            <p:cNvSpPr>
              <a:spLocks noChangeAspect="1"/>
            </p:cNvSpPr>
            <p:nvPr userDrawn="1"/>
          </p:nvSpPr>
          <p:spPr>
            <a:xfrm>
              <a:off x="15203917" y="1023862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8" name="矩形 297"/>
            <p:cNvSpPr>
              <a:spLocks noChangeAspect="1"/>
            </p:cNvSpPr>
            <p:nvPr userDrawn="1"/>
          </p:nvSpPr>
          <p:spPr>
            <a:xfrm>
              <a:off x="15534124" y="1023862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9" name="矩形 298"/>
            <p:cNvSpPr>
              <a:spLocks noChangeAspect="1"/>
            </p:cNvSpPr>
            <p:nvPr userDrawn="1"/>
          </p:nvSpPr>
          <p:spPr>
            <a:xfrm>
              <a:off x="15864331" y="1023862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0" name="矩形 299"/>
            <p:cNvSpPr>
              <a:spLocks noChangeAspect="1"/>
            </p:cNvSpPr>
            <p:nvPr userDrawn="1"/>
          </p:nvSpPr>
          <p:spPr>
            <a:xfrm>
              <a:off x="16194538" y="1023862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1" name="矩形 300"/>
            <p:cNvSpPr>
              <a:spLocks noChangeAspect="1"/>
            </p:cNvSpPr>
            <p:nvPr userDrawn="1"/>
          </p:nvSpPr>
          <p:spPr>
            <a:xfrm>
              <a:off x="16854952" y="1023862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2" name="矩形 301"/>
            <p:cNvSpPr>
              <a:spLocks noChangeAspect="1"/>
            </p:cNvSpPr>
            <p:nvPr userDrawn="1"/>
          </p:nvSpPr>
          <p:spPr>
            <a:xfrm>
              <a:off x="17515366" y="1023862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3" name="矩形 302"/>
            <p:cNvSpPr>
              <a:spLocks noChangeAspect="1"/>
            </p:cNvSpPr>
            <p:nvPr userDrawn="1"/>
          </p:nvSpPr>
          <p:spPr>
            <a:xfrm>
              <a:off x="18175779" y="1023862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4" name="矩形 303"/>
            <p:cNvSpPr>
              <a:spLocks noChangeAspect="1"/>
            </p:cNvSpPr>
            <p:nvPr userDrawn="1"/>
          </p:nvSpPr>
          <p:spPr>
            <a:xfrm>
              <a:off x="18505986" y="1023862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5" name="矩形 304"/>
            <p:cNvSpPr>
              <a:spLocks noChangeAspect="1"/>
            </p:cNvSpPr>
            <p:nvPr userDrawn="1"/>
          </p:nvSpPr>
          <p:spPr>
            <a:xfrm>
              <a:off x="18836193" y="10238625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6" name="矩形 305"/>
            <p:cNvSpPr>
              <a:spLocks noChangeAspect="1"/>
            </p:cNvSpPr>
            <p:nvPr userDrawn="1"/>
          </p:nvSpPr>
          <p:spPr>
            <a:xfrm>
              <a:off x="9590400" y="1056885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7" name="矩形 306"/>
            <p:cNvSpPr>
              <a:spLocks noChangeAspect="1"/>
            </p:cNvSpPr>
            <p:nvPr userDrawn="1"/>
          </p:nvSpPr>
          <p:spPr>
            <a:xfrm>
              <a:off x="11571641" y="1056885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8" name="矩形 307"/>
            <p:cNvSpPr>
              <a:spLocks noChangeAspect="1"/>
            </p:cNvSpPr>
            <p:nvPr userDrawn="1"/>
          </p:nvSpPr>
          <p:spPr>
            <a:xfrm>
              <a:off x="12232055" y="1056885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9" name="矩形 308"/>
            <p:cNvSpPr>
              <a:spLocks noChangeAspect="1"/>
            </p:cNvSpPr>
            <p:nvPr userDrawn="1"/>
          </p:nvSpPr>
          <p:spPr>
            <a:xfrm>
              <a:off x="13222676" y="1056885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0" name="矩形 309"/>
            <p:cNvSpPr>
              <a:spLocks noChangeAspect="1"/>
            </p:cNvSpPr>
            <p:nvPr userDrawn="1"/>
          </p:nvSpPr>
          <p:spPr>
            <a:xfrm>
              <a:off x="14543503" y="1056885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1" name="矩形 310"/>
            <p:cNvSpPr>
              <a:spLocks noChangeAspect="1"/>
            </p:cNvSpPr>
            <p:nvPr userDrawn="1"/>
          </p:nvSpPr>
          <p:spPr>
            <a:xfrm>
              <a:off x="14873710" y="1056885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2" name="矩形 311"/>
            <p:cNvSpPr>
              <a:spLocks noChangeAspect="1"/>
            </p:cNvSpPr>
            <p:nvPr userDrawn="1"/>
          </p:nvSpPr>
          <p:spPr>
            <a:xfrm>
              <a:off x="15203917" y="1056885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3" name="矩形 312"/>
            <p:cNvSpPr>
              <a:spLocks noChangeAspect="1"/>
            </p:cNvSpPr>
            <p:nvPr userDrawn="1"/>
          </p:nvSpPr>
          <p:spPr>
            <a:xfrm>
              <a:off x="15534124" y="1056885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4" name="矩形 313"/>
            <p:cNvSpPr>
              <a:spLocks noChangeAspect="1"/>
            </p:cNvSpPr>
            <p:nvPr userDrawn="1"/>
          </p:nvSpPr>
          <p:spPr>
            <a:xfrm>
              <a:off x="16194538" y="1056885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5" name="矩形 314"/>
            <p:cNvSpPr>
              <a:spLocks noChangeAspect="1"/>
            </p:cNvSpPr>
            <p:nvPr userDrawn="1"/>
          </p:nvSpPr>
          <p:spPr>
            <a:xfrm>
              <a:off x="17515366" y="1056885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6" name="矩形 315"/>
            <p:cNvSpPr>
              <a:spLocks noChangeAspect="1"/>
            </p:cNvSpPr>
            <p:nvPr userDrawn="1"/>
          </p:nvSpPr>
          <p:spPr>
            <a:xfrm>
              <a:off x="18836193" y="10568854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7" name="矩形 316"/>
            <p:cNvSpPr>
              <a:spLocks noChangeAspect="1"/>
            </p:cNvSpPr>
            <p:nvPr userDrawn="1"/>
          </p:nvSpPr>
          <p:spPr>
            <a:xfrm>
              <a:off x="9590400" y="10899082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8" name="矩形 317"/>
            <p:cNvSpPr>
              <a:spLocks noChangeAspect="1"/>
            </p:cNvSpPr>
            <p:nvPr userDrawn="1"/>
          </p:nvSpPr>
          <p:spPr>
            <a:xfrm>
              <a:off x="10250814" y="10899082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9" name="矩形 318"/>
            <p:cNvSpPr>
              <a:spLocks noChangeAspect="1"/>
            </p:cNvSpPr>
            <p:nvPr userDrawn="1"/>
          </p:nvSpPr>
          <p:spPr>
            <a:xfrm>
              <a:off x="10581021" y="10899082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0" name="矩形 319"/>
            <p:cNvSpPr>
              <a:spLocks noChangeAspect="1"/>
            </p:cNvSpPr>
            <p:nvPr userDrawn="1"/>
          </p:nvSpPr>
          <p:spPr>
            <a:xfrm>
              <a:off x="10911228" y="10899082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1" name="矩形 320"/>
            <p:cNvSpPr>
              <a:spLocks noChangeAspect="1"/>
            </p:cNvSpPr>
            <p:nvPr userDrawn="1"/>
          </p:nvSpPr>
          <p:spPr>
            <a:xfrm>
              <a:off x="11571641" y="10899082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2" name="矩形 321"/>
            <p:cNvSpPr>
              <a:spLocks noChangeAspect="1"/>
            </p:cNvSpPr>
            <p:nvPr userDrawn="1"/>
          </p:nvSpPr>
          <p:spPr>
            <a:xfrm>
              <a:off x="12232055" y="10899082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3" name="矩形 322"/>
            <p:cNvSpPr>
              <a:spLocks noChangeAspect="1"/>
            </p:cNvSpPr>
            <p:nvPr userDrawn="1"/>
          </p:nvSpPr>
          <p:spPr>
            <a:xfrm>
              <a:off x="14873710" y="10899082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4" name="矩形 323"/>
            <p:cNvSpPr>
              <a:spLocks noChangeAspect="1"/>
            </p:cNvSpPr>
            <p:nvPr userDrawn="1"/>
          </p:nvSpPr>
          <p:spPr>
            <a:xfrm>
              <a:off x="15203917" y="10899082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5" name="矩形 324"/>
            <p:cNvSpPr>
              <a:spLocks noChangeAspect="1"/>
            </p:cNvSpPr>
            <p:nvPr userDrawn="1"/>
          </p:nvSpPr>
          <p:spPr>
            <a:xfrm>
              <a:off x="15534124" y="10899082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6" name="矩形 325"/>
            <p:cNvSpPr>
              <a:spLocks noChangeAspect="1"/>
            </p:cNvSpPr>
            <p:nvPr userDrawn="1"/>
          </p:nvSpPr>
          <p:spPr>
            <a:xfrm>
              <a:off x="16194538" y="10899082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7" name="矩形 326"/>
            <p:cNvSpPr>
              <a:spLocks noChangeAspect="1"/>
            </p:cNvSpPr>
            <p:nvPr userDrawn="1"/>
          </p:nvSpPr>
          <p:spPr>
            <a:xfrm>
              <a:off x="16524745" y="10899082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8" name="矩形 327"/>
            <p:cNvSpPr>
              <a:spLocks noChangeAspect="1"/>
            </p:cNvSpPr>
            <p:nvPr userDrawn="1"/>
          </p:nvSpPr>
          <p:spPr>
            <a:xfrm>
              <a:off x="16854952" y="10899082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9" name="矩形 328"/>
            <p:cNvSpPr>
              <a:spLocks noChangeAspect="1"/>
            </p:cNvSpPr>
            <p:nvPr userDrawn="1"/>
          </p:nvSpPr>
          <p:spPr>
            <a:xfrm>
              <a:off x="17185159" y="10899082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0" name="矩形 329"/>
            <p:cNvSpPr>
              <a:spLocks noChangeAspect="1"/>
            </p:cNvSpPr>
            <p:nvPr userDrawn="1"/>
          </p:nvSpPr>
          <p:spPr>
            <a:xfrm>
              <a:off x="17515366" y="10899082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1" name="矩形 330"/>
            <p:cNvSpPr>
              <a:spLocks noChangeAspect="1"/>
            </p:cNvSpPr>
            <p:nvPr userDrawn="1"/>
          </p:nvSpPr>
          <p:spPr>
            <a:xfrm>
              <a:off x="17845572" y="10899082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2" name="矩形 331"/>
            <p:cNvSpPr>
              <a:spLocks noChangeAspect="1"/>
            </p:cNvSpPr>
            <p:nvPr userDrawn="1"/>
          </p:nvSpPr>
          <p:spPr>
            <a:xfrm>
              <a:off x="18836193" y="10899082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3" name="矩形 332"/>
            <p:cNvSpPr>
              <a:spLocks noChangeAspect="1"/>
            </p:cNvSpPr>
            <p:nvPr userDrawn="1"/>
          </p:nvSpPr>
          <p:spPr>
            <a:xfrm>
              <a:off x="9590400" y="1122931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4" name="矩形 333"/>
            <p:cNvSpPr>
              <a:spLocks noChangeAspect="1"/>
            </p:cNvSpPr>
            <p:nvPr userDrawn="1"/>
          </p:nvSpPr>
          <p:spPr>
            <a:xfrm>
              <a:off x="10250814" y="1122931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5" name="矩形 334"/>
            <p:cNvSpPr>
              <a:spLocks noChangeAspect="1"/>
            </p:cNvSpPr>
            <p:nvPr userDrawn="1"/>
          </p:nvSpPr>
          <p:spPr>
            <a:xfrm>
              <a:off x="10581021" y="1122931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6" name="矩形 335"/>
            <p:cNvSpPr>
              <a:spLocks noChangeAspect="1"/>
            </p:cNvSpPr>
            <p:nvPr userDrawn="1"/>
          </p:nvSpPr>
          <p:spPr>
            <a:xfrm>
              <a:off x="10911228" y="1122931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7" name="矩形 336"/>
            <p:cNvSpPr>
              <a:spLocks noChangeAspect="1"/>
            </p:cNvSpPr>
            <p:nvPr userDrawn="1"/>
          </p:nvSpPr>
          <p:spPr>
            <a:xfrm>
              <a:off x="11571641" y="1122931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8" name="矩形 337"/>
            <p:cNvSpPr>
              <a:spLocks noChangeAspect="1"/>
            </p:cNvSpPr>
            <p:nvPr userDrawn="1"/>
          </p:nvSpPr>
          <p:spPr>
            <a:xfrm>
              <a:off x="13222676" y="1122931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9" name="矩形 338"/>
            <p:cNvSpPr>
              <a:spLocks noChangeAspect="1"/>
            </p:cNvSpPr>
            <p:nvPr userDrawn="1"/>
          </p:nvSpPr>
          <p:spPr>
            <a:xfrm>
              <a:off x="13552883" y="1122931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0" name="矩形 339"/>
            <p:cNvSpPr>
              <a:spLocks noChangeAspect="1"/>
            </p:cNvSpPr>
            <p:nvPr userDrawn="1"/>
          </p:nvSpPr>
          <p:spPr>
            <a:xfrm>
              <a:off x="14213297" y="1122931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1" name="矩形 340"/>
            <p:cNvSpPr>
              <a:spLocks noChangeAspect="1"/>
            </p:cNvSpPr>
            <p:nvPr userDrawn="1"/>
          </p:nvSpPr>
          <p:spPr>
            <a:xfrm>
              <a:off x="16194538" y="1122931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2" name="矩形 341"/>
            <p:cNvSpPr>
              <a:spLocks noChangeAspect="1"/>
            </p:cNvSpPr>
            <p:nvPr userDrawn="1"/>
          </p:nvSpPr>
          <p:spPr>
            <a:xfrm>
              <a:off x="17515366" y="11229310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3" name="矩形 342"/>
            <p:cNvSpPr>
              <a:spLocks noChangeAspect="1"/>
            </p:cNvSpPr>
            <p:nvPr userDrawn="1"/>
          </p:nvSpPr>
          <p:spPr>
            <a:xfrm>
              <a:off x="9590400" y="11559539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4" name="矩形 343"/>
            <p:cNvSpPr>
              <a:spLocks noChangeAspect="1"/>
            </p:cNvSpPr>
            <p:nvPr userDrawn="1"/>
          </p:nvSpPr>
          <p:spPr>
            <a:xfrm>
              <a:off x="10250814" y="11559539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5" name="矩形 344"/>
            <p:cNvSpPr>
              <a:spLocks noChangeAspect="1"/>
            </p:cNvSpPr>
            <p:nvPr userDrawn="1"/>
          </p:nvSpPr>
          <p:spPr>
            <a:xfrm>
              <a:off x="10581021" y="11559539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6" name="矩形 345"/>
            <p:cNvSpPr>
              <a:spLocks noChangeAspect="1"/>
            </p:cNvSpPr>
            <p:nvPr userDrawn="1"/>
          </p:nvSpPr>
          <p:spPr>
            <a:xfrm>
              <a:off x="10911228" y="11559539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7" name="矩形 346"/>
            <p:cNvSpPr>
              <a:spLocks noChangeAspect="1"/>
            </p:cNvSpPr>
            <p:nvPr userDrawn="1"/>
          </p:nvSpPr>
          <p:spPr>
            <a:xfrm>
              <a:off x="11571641" y="11559539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8" name="矩形 347"/>
            <p:cNvSpPr>
              <a:spLocks noChangeAspect="1"/>
            </p:cNvSpPr>
            <p:nvPr userDrawn="1"/>
          </p:nvSpPr>
          <p:spPr>
            <a:xfrm>
              <a:off x="12232055" y="11559539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9" name="矩形 348"/>
            <p:cNvSpPr>
              <a:spLocks noChangeAspect="1"/>
            </p:cNvSpPr>
            <p:nvPr userDrawn="1"/>
          </p:nvSpPr>
          <p:spPr>
            <a:xfrm>
              <a:off x="12562262" y="11559539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0" name="矩形 349"/>
            <p:cNvSpPr>
              <a:spLocks noChangeAspect="1"/>
            </p:cNvSpPr>
            <p:nvPr userDrawn="1"/>
          </p:nvSpPr>
          <p:spPr>
            <a:xfrm>
              <a:off x="13222676" y="11559539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1" name="矩形 350"/>
            <p:cNvSpPr>
              <a:spLocks noChangeAspect="1"/>
            </p:cNvSpPr>
            <p:nvPr userDrawn="1"/>
          </p:nvSpPr>
          <p:spPr>
            <a:xfrm>
              <a:off x="13552883" y="11559539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2" name="矩形 351"/>
            <p:cNvSpPr>
              <a:spLocks noChangeAspect="1"/>
            </p:cNvSpPr>
            <p:nvPr userDrawn="1"/>
          </p:nvSpPr>
          <p:spPr>
            <a:xfrm>
              <a:off x="15864331" y="11559539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3" name="矩形 352"/>
            <p:cNvSpPr>
              <a:spLocks noChangeAspect="1"/>
            </p:cNvSpPr>
            <p:nvPr userDrawn="1"/>
          </p:nvSpPr>
          <p:spPr>
            <a:xfrm>
              <a:off x="16194538" y="11559539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4" name="矩形 353"/>
            <p:cNvSpPr>
              <a:spLocks noChangeAspect="1"/>
            </p:cNvSpPr>
            <p:nvPr userDrawn="1"/>
          </p:nvSpPr>
          <p:spPr>
            <a:xfrm>
              <a:off x="16524745" y="11559539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5" name="矩形 354"/>
            <p:cNvSpPr>
              <a:spLocks noChangeAspect="1"/>
            </p:cNvSpPr>
            <p:nvPr userDrawn="1"/>
          </p:nvSpPr>
          <p:spPr>
            <a:xfrm>
              <a:off x="17515366" y="11559539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6" name="矩形 355"/>
            <p:cNvSpPr>
              <a:spLocks noChangeAspect="1"/>
            </p:cNvSpPr>
            <p:nvPr userDrawn="1"/>
          </p:nvSpPr>
          <p:spPr>
            <a:xfrm>
              <a:off x="17845572" y="11559539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7" name="矩形 356"/>
            <p:cNvSpPr>
              <a:spLocks noChangeAspect="1"/>
            </p:cNvSpPr>
            <p:nvPr userDrawn="1"/>
          </p:nvSpPr>
          <p:spPr>
            <a:xfrm>
              <a:off x="18175779" y="11559539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8" name="矩形 357"/>
            <p:cNvSpPr>
              <a:spLocks noChangeAspect="1"/>
            </p:cNvSpPr>
            <p:nvPr userDrawn="1"/>
          </p:nvSpPr>
          <p:spPr>
            <a:xfrm>
              <a:off x="18836193" y="11559539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9" name="矩形 358"/>
            <p:cNvSpPr>
              <a:spLocks noChangeAspect="1"/>
            </p:cNvSpPr>
            <p:nvPr userDrawn="1"/>
          </p:nvSpPr>
          <p:spPr>
            <a:xfrm>
              <a:off x="9590400" y="1188976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0" name="矩形 359"/>
            <p:cNvSpPr>
              <a:spLocks noChangeAspect="1"/>
            </p:cNvSpPr>
            <p:nvPr userDrawn="1"/>
          </p:nvSpPr>
          <p:spPr>
            <a:xfrm>
              <a:off x="11571641" y="1188976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1" name="矩形 360"/>
            <p:cNvSpPr>
              <a:spLocks noChangeAspect="1"/>
            </p:cNvSpPr>
            <p:nvPr userDrawn="1"/>
          </p:nvSpPr>
          <p:spPr>
            <a:xfrm>
              <a:off x="12892469" y="1188976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2" name="矩形 361"/>
            <p:cNvSpPr>
              <a:spLocks noChangeAspect="1"/>
            </p:cNvSpPr>
            <p:nvPr userDrawn="1"/>
          </p:nvSpPr>
          <p:spPr>
            <a:xfrm>
              <a:off x="13222676" y="1188976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3" name="矩形 362"/>
            <p:cNvSpPr>
              <a:spLocks noChangeAspect="1"/>
            </p:cNvSpPr>
            <p:nvPr userDrawn="1"/>
          </p:nvSpPr>
          <p:spPr>
            <a:xfrm>
              <a:off x="14543503" y="1188976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4" name="矩形 363"/>
            <p:cNvSpPr>
              <a:spLocks noChangeAspect="1"/>
            </p:cNvSpPr>
            <p:nvPr userDrawn="1"/>
          </p:nvSpPr>
          <p:spPr>
            <a:xfrm>
              <a:off x="14873710" y="1188976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5" name="矩形 364"/>
            <p:cNvSpPr>
              <a:spLocks noChangeAspect="1"/>
            </p:cNvSpPr>
            <p:nvPr userDrawn="1"/>
          </p:nvSpPr>
          <p:spPr>
            <a:xfrm>
              <a:off x="15203917" y="1188976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6" name="矩形 365"/>
            <p:cNvSpPr>
              <a:spLocks noChangeAspect="1"/>
            </p:cNvSpPr>
            <p:nvPr userDrawn="1"/>
          </p:nvSpPr>
          <p:spPr>
            <a:xfrm>
              <a:off x="15534124" y="1188976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7" name="矩形 366"/>
            <p:cNvSpPr>
              <a:spLocks noChangeAspect="1"/>
            </p:cNvSpPr>
            <p:nvPr userDrawn="1"/>
          </p:nvSpPr>
          <p:spPr>
            <a:xfrm>
              <a:off x="15864331" y="1188976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8" name="矩形 367"/>
            <p:cNvSpPr>
              <a:spLocks noChangeAspect="1"/>
            </p:cNvSpPr>
            <p:nvPr userDrawn="1"/>
          </p:nvSpPr>
          <p:spPr>
            <a:xfrm>
              <a:off x="16194538" y="1188976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9" name="矩形 368"/>
            <p:cNvSpPr>
              <a:spLocks noChangeAspect="1"/>
            </p:cNvSpPr>
            <p:nvPr userDrawn="1"/>
          </p:nvSpPr>
          <p:spPr>
            <a:xfrm>
              <a:off x="16854952" y="1188976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0" name="矩形 369"/>
            <p:cNvSpPr>
              <a:spLocks noChangeAspect="1"/>
            </p:cNvSpPr>
            <p:nvPr userDrawn="1"/>
          </p:nvSpPr>
          <p:spPr>
            <a:xfrm>
              <a:off x="17185159" y="1188976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1" name="矩形 370"/>
            <p:cNvSpPr>
              <a:spLocks noChangeAspect="1"/>
            </p:cNvSpPr>
            <p:nvPr userDrawn="1"/>
          </p:nvSpPr>
          <p:spPr>
            <a:xfrm>
              <a:off x="17845572" y="1188976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2" name="矩形 371"/>
            <p:cNvSpPr>
              <a:spLocks noChangeAspect="1"/>
            </p:cNvSpPr>
            <p:nvPr userDrawn="1"/>
          </p:nvSpPr>
          <p:spPr>
            <a:xfrm>
              <a:off x="18505986" y="11889767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3" name="矩形 372"/>
            <p:cNvSpPr>
              <a:spLocks noChangeAspect="1"/>
            </p:cNvSpPr>
            <p:nvPr userDrawn="1"/>
          </p:nvSpPr>
          <p:spPr>
            <a:xfrm>
              <a:off x="9590400" y="1221999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4" name="矩形 373"/>
            <p:cNvSpPr>
              <a:spLocks noChangeAspect="1"/>
            </p:cNvSpPr>
            <p:nvPr userDrawn="1"/>
          </p:nvSpPr>
          <p:spPr>
            <a:xfrm>
              <a:off x="9920607" y="1221999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5" name="矩形 374"/>
            <p:cNvSpPr>
              <a:spLocks noChangeAspect="1"/>
            </p:cNvSpPr>
            <p:nvPr userDrawn="1"/>
          </p:nvSpPr>
          <p:spPr>
            <a:xfrm>
              <a:off x="10250814" y="1221999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6" name="矩形 375"/>
            <p:cNvSpPr>
              <a:spLocks noChangeAspect="1"/>
            </p:cNvSpPr>
            <p:nvPr userDrawn="1"/>
          </p:nvSpPr>
          <p:spPr>
            <a:xfrm>
              <a:off x="10581021" y="1221999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7" name="矩形 376"/>
            <p:cNvSpPr>
              <a:spLocks noChangeAspect="1"/>
            </p:cNvSpPr>
            <p:nvPr userDrawn="1"/>
          </p:nvSpPr>
          <p:spPr>
            <a:xfrm>
              <a:off x="10911228" y="1221999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8" name="矩形 377"/>
            <p:cNvSpPr>
              <a:spLocks noChangeAspect="1"/>
            </p:cNvSpPr>
            <p:nvPr userDrawn="1"/>
          </p:nvSpPr>
          <p:spPr>
            <a:xfrm>
              <a:off x="11241434" y="1221999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9" name="矩形 378"/>
            <p:cNvSpPr>
              <a:spLocks noChangeAspect="1"/>
            </p:cNvSpPr>
            <p:nvPr userDrawn="1"/>
          </p:nvSpPr>
          <p:spPr>
            <a:xfrm>
              <a:off x="11571641" y="1221999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0" name="矩形 379"/>
            <p:cNvSpPr>
              <a:spLocks noChangeAspect="1"/>
            </p:cNvSpPr>
            <p:nvPr userDrawn="1"/>
          </p:nvSpPr>
          <p:spPr>
            <a:xfrm>
              <a:off x="12562262" y="1221999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1" name="矩形 380"/>
            <p:cNvSpPr>
              <a:spLocks noChangeAspect="1"/>
            </p:cNvSpPr>
            <p:nvPr userDrawn="1"/>
          </p:nvSpPr>
          <p:spPr>
            <a:xfrm>
              <a:off x="12892469" y="1221999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2" name="矩形 381"/>
            <p:cNvSpPr>
              <a:spLocks noChangeAspect="1"/>
            </p:cNvSpPr>
            <p:nvPr userDrawn="1"/>
          </p:nvSpPr>
          <p:spPr>
            <a:xfrm>
              <a:off x="13222676" y="1221999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3" name="矩形 382"/>
            <p:cNvSpPr>
              <a:spLocks noChangeAspect="1"/>
            </p:cNvSpPr>
            <p:nvPr userDrawn="1"/>
          </p:nvSpPr>
          <p:spPr>
            <a:xfrm>
              <a:off x="13552883" y="1221999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4" name="矩形 383"/>
            <p:cNvSpPr>
              <a:spLocks noChangeAspect="1"/>
            </p:cNvSpPr>
            <p:nvPr userDrawn="1"/>
          </p:nvSpPr>
          <p:spPr>
            <a:xfrm>
              <a:off x="14543503" y="1221999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5" name="矩形 384"/>
            <p:cNvSpPr>
              <a:spLocks noChangeAspect="1"/>
            </p:cNvSpPr>
            <p:nvPr userDrawn="1"/>
          </p:nvSpPr>
          <p:spPr>
            <a:xfrm>
              <a:off x="15203917" y="1221999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6" name="矩形 385"/>
            <p:cNvSpPr>
              <a:spLocks noChangeAspect="1"/>
            </p:cNvSpPr>
            <p:nvPr userDrawn="1"/>
          </p:nvSpPr>
          <p:spPr>
            <a:xfrm>
              <a:off x="16194538" y="1221999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7" name="矩形 386"/>
            <p:cNvSpPr>
              <a:spLocks noChangeAspect="1"/>
            </p:cNvSpPr>
            <p:nvPr userDrawn="1"/>
          </p:nvSpPr>
          <p:spPr>
            <a:xfrm>
              <a:off x="16524745" y="1221999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8" name="矩形 387"/>
            <p:cNvSpPr>
              <a:spLocks noChangeAspect="1"/>
            </p:cNvSpPr>
            <p:nvPr userDrawn="1"/>
          </p:nvSpPr>
          <p:spPr>
            <a:xfrm>
              <a:off x="16854952" y="1221999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9" name="矩形 388"/>
            <p:cNvSpPr>
              <a:spLocks noChangeAspect="1"/>
            </p:cNvSpPr>
            <p:nvPr userDrawn="1"/>
          </p:nvSpPr>
          <p:spPr>
            <a:xfrm>
              <a:off x="17515366" y="1221999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0" name="矩形 389"/>
            <p:cNvSpPr>
              <a:spLocks noChangeAspect="1"/>
            </p:cNvSpPr>
            <p:nvPr userDrawn="1"/>
          </p:nvSpPr>
          <p:spPr>
            <a:xfrm>
              <a:off x="18505986" y="1221999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1" name="矩形 390"/>
            <p:cNvSpPr>
              <a:spLocks noChangeAspect="1"/>
            </p:cNvSpPr>
            <p:nvPr userDrawn="1"/>
          </p:nvSpPr>
          <p:spPr>
            <a:xfrm>
              <a:off x="18836193" y="12219996"/>
              <a:ext cx="330207" cy="3302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92" name="组合 391"/>
            <p:cNvGrpSpPr/>
            <p:nvPr userDrawn="1"/>
          </p:nvGrpSpPr>
          <p:grpSpPr>
            <a:xfrm>
              <a:off x="13301299" y="6367323"/>
              <a:ext cx="2162790" cy="2820198"/>
              <a:chOff x="9634847" y="821572"/>
              <a:chExt cx="7382141" cy="9625410"/>
            </a:xfrm>
          </p:grpSpPr>
          <p:grpSp>
            <p:nvGrpSpPr>
              <p:cNvPr id="393" name="组合 392"/>
              <p:cNvGrpSpPr/>
              <p:nvPr/>
            </p:nvGrpSpPr>
            <p:grpSpPr>
              <a:xfrm>
                <a:off x="9634847" y="821572"/>
                <a:ext cx="7382141" cy="7360979"/>
                <a:chOff x="3250035" y="848295"/>
                <a:chExt cx="9475135" cy="9447974"/>
              </a:xfrm>
            </p:grpSpPr>
            <p:sp>
              <p:nvSpPr>
                <p:cNvPr id="395" name="椭圆 394"/>
                <p:cNvSpPr/>
                <p:nvPr/>
              </p:nvSpPr>
              <p:spPr>
                <a:xfrm>
                  <a:off x="3402435" y="981645"/>
                  <a:ext cx="4508809" cy="4508809"/>
                </a:xfrm>
                <a:prstGeom prst="ellipse">
                  <a:avLst/>
                </a:prstGeom>
                <a:solidFill>
                  <a:srgbClr val="1D9B9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6" name="任意多边形 395"/>
                <p:cNvSpPr/>
                <p:nvPr/>
              </p:nvSpPr>
              <p:spPr>
                <a:xfrm>
                  <a:off x="3250035" y="848295"/>
                  <a:ext cx="9475135" cy="9447974"/>
                </a:xfrm>
                <a:custGeom>
                  <a:avLst/>
                  <a:gdLst>
                    <a:gd name="connsiteX0" fmla="*/ 7120636 w 9494182"/>
                    <a:gd name="connsiteY0" fmla="*/ 0 h 9494182"/>
                    <a:gd name="connsiteX1" fmla="*/ 9494182 w 9494182"/>
                    <a:gd name="connsiteY1" fmla="*/ 2373546 h 9494182"/>
                    <a:gd name="connsiteX2" fmla="*/ 7120636 w 9494182"/>
                    <a:gd name="connsiteY2" fmla="*/ 4747092 h 9494182"/>
                    <a:gd name="connsiteX3" fmla="*/ 7047910 w 9494182"/>
                    <a:gd name="connsiteY3" fmla="*/ 4743419 h 9494182"/>
                    <a:gd name="connsiteX4" fmla="*/ 7016455 w 9494182"/>
                    <a:gd name="connsiteY4" fmla="*/ 4774875 h 9494182"/>
                    <a:gd name="connsiteX5" fmla="*/ 6975886 w 9494182"/>
                    <a:gd name="connsiteY5" fmla="*/ 4772826 h 9494182"/>
                    <a:gd name="connsiteX6" fmla="*/ 4761886 w 9494182"/>
                    <a:gd name="connsiteY6" fmla="*/ 6986826 h 9494182"/>
                    <a:gd name="connsiteX7" fmla="*/ 4763935 w 9494182"/>
                    <a:gd name="connsiteY7" fmla="*/ 7027396 h 9494182"/>
                    <a:gd name="connsiteX8" fmla="*/ 4743419 w 9494182"/>
                    <a:gd name="connsiteY8" fmla="*/ 7047912 h 9494182"/>
                    <a:gd name="connsiteX9" fmla="*/ 4747091 w 9494182"/>
                    <a:gd name="connsiteY9" fmla="*/ 7120636 h 9494182"/>
                    <a:gd name="connsiteX10" fmla="*/ 2373545 w 9494182"/>
                    <a:gd name="connsiteY10" fmla="*/ 9494182 h 9494182"/>
                    <a:gd name="connsiteX11" fmla="*/ 0 w 9494182"/>
                    <a:gd name="connsiteY11" fmla="*/ 7120636 h 9494182"/>
                    <a:gd name="connsiteX12" fmla="*/ 2373545 w 9494182"/>
                    <a:gd name="connsiteY12" fmla="*/ 4747090 h 9494182"/>
                    <a:gd name="connsiteX13" fmla="*/ 2616227 w 9494182"/>
                    <a:gd name="connsiteY13" fmla="*/ 4759345 h 9494182"/>
                    <a:gd name="connsiteX14" fmla="*/ 2648532 w 9494182"/>
                    <a:gd name="connsiteY14" fmla="*/ 4764275 h 9494182"/>
                    <a:gd name="connsiteX15" fmla="*/ 2675382 w 9494182"/>
                    <a:gd name="connsiteY15" fmla="*/ 4737425 h 9494182"/>
                    <a:gd name="connsiteX16" fmla="*/ 2778329 w 9494182"/>
                    <a:gd name="connsiteY16" fmla="*/ 4732226 h 9494182"/>
                    <a:gd name="connsiteX17" fmla="*/ 4754529 w 9494182"/>
                    <a:gd name="connsiteY17" fmla="*/ 2756026 h 9494182"/>
                    <a:gd name="connsiteX18" fmla="*/ 4759728 w 9494182"/>
                    <a:gd name="connsiteY18" fmla="*/ 2653079 h 9494182"/>
                    <a:gd name="connsiteX19" fmla="*/ 4764275 w 9494182"/>
                    <a:gd name="connsiteY19" fmla="*/ 2648532 h 9494182"/>
                    <a:gd name="connsiteX20" fmla="*/ 4759345 w 9494182"/>
                    <a:gd name="connsiteY20" fmla="*/ 2616227 h 9494182"/>
                    <a:gd name="connsiteX21" fmla="*/ 4747090 w 9494182"/>
                    <a:gd name="connsiteY21" fmla="*/ 2373546 h 9494182"/>
                    <a:gd name="connsiteX22" fmla="*/ 7120636 w 9494182"/>
                    <a:gd name="connsiteY22" fmla="*/ 0 h 9494182"/>
                    <a:gd name="connsiteX0-1" fmla="*/ 7120636 w 9494182"/>
                    <a:gd name="connsiteY0-2" fmla="*/ 0 h 9494182"/>
                    <a:gd name="connsiteX1-3" fmla="*/ 9494182 w 9494182"/>
                    <a:gd name="connsiteY1-4" fmla="*/ 2373546 h 9494182"/>
                    <a:gd name="connsiteX2-5" fmla="*/ 7120636 w 9494182"/>
                    <a:gd name="connsiteY2-6" fmla="*/ 4747092 h 9494182"/>
                    <a:gd name="connsiteX3-7" fmla="*/ 7047910 w 9494182"/>
                    <a:gd name="connsiteY3-8" fmla="*/ 4743419 h 9494182"/>
                    <a:gd name="connsiteX4-9" fmla="*/ 6975886 w 9494182"/>
                    <a:gd name="connsiteY4-10" fmla="*/ 4772826 h 9494182"/>
                    <a:gd name="connsiteX5-11" fmla="*/ 4761886 w 9494182"/>
                    <a:gd name="connsiteY5-12" fmla="*/ 6986826 h 9494182"/>
                    <a:gd name="connsiteX6-13" fmla="*/ 4763935 w 9494182"/>
                    <a:gd name="connsiteY6-14" fmla="*/ 7027396 h 9494182"/>
                    <a:gd name="connsiteX7-15" fmla="*/ 4743419 w 9494182"/>
                    <a:gd name="connsiteY7-16" fmla="*/ 7047912 h 9494182"/>
                    <a:gd name="connsiteX8-17" fmla="*/ 4747091 w 9494182"/>
                    <a:gd name="connsiteY8-18" fmla="*/ 7120636 h 9494182"/>
                    <a:gd name="connsiteX9-19" fmla="*/ 2373545 w 9494182"/>
                    <a:gd name="connsiteY9-20" fmla="*/ 9494182 h 9494182"/>
                    <a:gd name="connsiteX10-21" fmla="*/ 0 w 9494182"/>
                    <a:gd name="connsiteY10-22" fmla="*/ 7120636 h 9494182"/>
                    <a:gd name="connsiteX11-23" fmla="*/ 2373545 w 9494182"/>
                    <a:gd name="connsiteY11-24" fmla="*/ 4747090 h 9494182"/>
                    <a:gd name="connsiteX12-25" fmla="*/ 2616227 w 9494182"/>
                    <a:gd name="connsiteY12-26" fmla="*/ 4759345 h 9494182"/>
                    <a:gd name="connsiteX13-27" fmla="*/ 2648532 w 9494182"/>
                    <a:gd name="connsiteY13-28" fmla="*/ 4764275 h 9494182"/>
                    <a:gd name="connsiteX14-29" fmla="*/ 2675382 w 9494182"/>
                    <a:gd name="connsiteY14-30" fmla="*/ 4737425 h 9494182"/>
                    <a:gd name="connsiteX15-31" fmla="*/ 2778329 w 9494182"/>
                    <a:gd name="connsiteY15-32" fmla="*/ 4732226 h 9494182"/>
                    <a:gd name="connsiteX16-33" fmla="*/ 4754529 w 9494182"/>
                    <a:gd name="connsiteY16-34" fmla="*/ 2756026 h 9494182"/>
                    <a:gd name="connsiteX17-35" fmla="*/ 4759728 w 9494182"/>
                    <a:gd name="connsiteY17-36" fmla="*/ 2653079 h 9494182"/>
                    <a:gd name="connsiteX18-37" fmla="*/ 4764275 w 9494182"/>
                    <a:gd name="connsiteY18-38" fmla="*/ 2648532 h 9494182"/>
                    <a:gd name="connsiteX19-39" fmla="*/ 4759345 w 9494182"/>
                    <a:gd name="connsiteY19-40" fmla="*/ 2616227 h 9494182"/>
                    <a:gd name="connsiteX20-41" fmla="*/ 4747090 w 9494182"/>
                    <a:gd name="connsiteY20-42" fmla="*/ 2373546 h 9494182"/>
                    <a:gd name="connsiteX21-43" fmla="*/ 7120636 w 9494182"/>
                    <a:gd name="connsiteY21-44" fmla="*/ 0 h 9494182"/>
                    <a:gd name="connsiteX0-45" fmla="*/ 7120636 w 9494182"/>
                    <a:gd name="connsiteY0-46" fmla="*/ 0 h 9494182"/>
                    <a:gd name="connsiteX1-47" fmla="*/ 9494182 w 9494182"/>
                    <a:gd name="connsiteY1-48" fmla="*/ 2373546 h 9494182"/>
                    <a:gd name="connsiteX2-49" fmla="*/ 7120636 w 9494182"/>
                    <a:gd name="connsiteY2-50" fmla="*/ 4747092 h 9494182"/>
                    <a:gd name="connsiteX3-51" fmla="*/ 6975886 w 9494182"/>
                    <a:gd name="connsiteY3-52" fmla="*/ 4772826 h 9494182"/>
                    <a:gd name="connsiteX4-53" fmla="*/ 4761886 w 9494182"/>
                    <a:gd name="connsiteY4-54" fmla="*/ 6986826 h 9494182"/>
                    <a:gd name="connsiteX5-55" fmla="*/ 4763935 w 9494182"/>
                    <a:gd name="connsiteY5-56" fmla="*/ 7027396 h 9494182"/>
                    <a:gd name="connsiteX6-57" fmla="*/ 4743419 w 9494182"/>
                    <a:gd name="connsiteY6-58" fmla="*/ 7047912 h 9494182"/>
                    <a:gd name="connsiteX7-59" fmla="*/ 4747091 w 9494182"/>
                    <a:gd name="connsiteY7-60" fmla="*/ 7120636 h 9494182"/>
                    <a:gd name="connsiteX8-61" fmla="*/ 2373545 w 9494182"/>
                    <a:gd name="connsiteY8-62" fmla="*/ 9494182 h 9494182"/>
                    <a:gd name="connsiteX9-63" fmla="*/ 0 w 9494182"/>
                    <a:gd name="connsiteY9-64" fmla="*/ 7120636 h 9494182"/>
                    <a:gd name="connsiteX10-65" fmla="*/ 2373545 w 9494182"/>
                    <a:gd name="connsiteY10-66" fmla="*/ 4747090 h 9494182"/>
                    <a:gd name="connsiteX11-67" fmla="*/ 2616227 w 9494182"/>
                    <a:gd name="connsiteY11-68" fmla="*/ 4759345 h 9494182"/>
                    <a:gd name="connsiteX12-69" fmla="*/ 2648532 w 9494182"/>
                    <a:gd name="connsiteY12-70" fmla="*/ 4764275 h 9494182"/>
                    <a:gd name="connsiteX13-71" fmla="*/ 2675382 w 9494182"/>
                    <a:gd name="connsiteY13-72" fmla="*/ 4737425 h 9494182"/>
                    <a:gd name="connsiteX14-73" fmla="*/ 2778329 w 9494182"/>
                    <a:gd name="connsiteY14-74" fmla="*/ 4732226 h 9494182"/>
                    <a:gd name="connsiteX15-75" fmla="*/ 4754529 w 9494182"/>
                    <a:gd name="connsiteY15-76" fmla="*/ 2756026 h 9494182"/>
                    <a:gd name="connsiteX16-77" fmla="*/ 4759728 w 9494182"/>
                    <a:gd name="connsiteY16-78" fmla="*/ 2653079 h 9494182"/>
                    <a:gd name="connsiteX17-79" fmla="*/ 4764275 w 9494182"/>
                    <a:gd name="connsiteY17-80" fmla="*/ 2648532 h 9494182"/>
                    <a:gd name="connsiteX18-81" fmla="*/ 4759345 w 9494182"/>
                    <a:gd name="connsiteY18-82" fmla="*/ 2616227 h 9494182"/>
                    <a:gd name="connsiteX19-83" fmla="*/ 4747090 w 9494182"/>
                    <a:gd name="connsiteY19-84" fmla="*/ 2373546 h 9494182"/>
                    <a:gd name="connsiteX20-85" fmla="*/ 7120636 w 9494182"/>
                    <a:gd name="connsiteY20-86" fmla="*/ 0 h 9494182"/>
                    <a:gd name="connsiteX0-87" fmla="*/ 7120636 w 9494182"/>
                    <a:gd name="connsiteY0-88" fmla="*/ 0 h 9494182"/>
                    <a:gd name="connsiteX1-89" fmla="*/ 9494182 w 9494182"/>
                    <a:gd name="connsiteY1-90" fmla="*/ 2373546 h 9494182"/>
                    <a:gd name="connsiteX2-91" fmla="*/ 7120636 w 9494182"/>
                    <a:gd name="connsiteY2-92" fmla="*/ 4747092 h 9494182"/>
                    <a:gd name="connsiteX3-93" fmla="*/ 6975886 w 9494182"/>
                    <a:gd name="connsiteY3-94" fmla="*/ 4772826 h 9494182"/>
                    <a:gd name="connsiteX4-95" fmla="*/ 4761886 w 9494182"/>
                    <a:gd name="connsiteY4-96" fmla="*/ 6986826 h 9494182"/>
                    <a:gd name="connsiteX5-97" fmla="*/ 4763935 w 9494182"/>
                    <a:gd name="connsiteY5-98" fmla="*/ 7027396 h 9494182"/>
                    <a:gd name="connsiteX6-99" fmla="*/ 4743419 w 9494182"/>
                    <a:gd name="connsiteY6-100" fmla="*/ 7047912 h 9494182"/>
                    <a:gd name="connsiteX7-101" fmla="*/ 4747091 w 9494182"/>
                    <a:gd name="connsiteY7-102" fmla="*/ 7120636 h 9494182"/>
                    <a:gd name="connsiteX8-103" fmla="*/ 2373545 w 9494182"/>
                    <a:gd name="connsiteY8-104" fmla="*/ 9494182 h 9494182"/>
                    <a:gd name="connsiteX9-105" fmla="*/ 0 w 9494182"/>
                    <a:gd name="connsiteY9-106" fmla="*/ 7120636 h 9494182"/>
                    <a:gd name="connsiteX10-107" fmla="*/ 2373545 w 9494182"/>
                    <a:gd name="connsiteY10-108" fmla="*/ 4747090 h 9494182"/>
                    <a:gd name="connsiteX11-109" fmla="*/ 2616227 w 9494182"/>
                    <a:gd name="connsiteY11-110" fmla="*/ 4759345 h 9494182"/>
                    <a:gd name="connsiteX12-111" fmla="*/ 2648532 w 9494182"/>
                    <a:gd name="connsiteY12-112" fmla="*/ 4764275 h 9494182"/>
                    <a:gd name="connsiteX13-113" fmla="*/ 2778329 w 9494182"/>
                    <a:gd name="connsiteY13-114" fmla="*/ 4732226 h 9494182"/>
                    <a:gd name="connsiteX14-115" fmla="*/ 4754529 w 9494182"/>
                    <a:gd name="connsiteY14-116" fmla="*/ 2756026 h 9494182"/>
                    <a:gd name="connsiteX15-117" fmla="*/ 4759728 w 9494182"/>
                    <a:gd name="connsiteY15-118" fmla="*/ 2653079 h 9494182"/>
                    <a:gd name="connsiteX16-119" fmla="*/ 4764275 w 9494182"/>
                    <a:gd name="connsiteY16-120" fmla="*/ 2648532 h 9494182"/>
                    <a:gd name="connsiteX17-121" fmla="*/ 4759345 w 9494182"/>
                    <a:gd name="connsiteY17-122" fmla="*/ 2616227 h 9494182"/>
                    <a:gd name="connsiteX18-123" fmla="*/ 4747090 w 9494182"/>
                    <a:gd name="connsiteY18-124" fmla="*/ 2373546 h 9494182"/>
                    <a:gd name="connsiteX19-125" fmla="*/ 7120636 w 9494182"/>
                    <a:gd name="connsiteY19-126" fmla="*/ 0 h 9494182"/>
                    <a:gd name="connsiteX0-127" fmla="*/ 7120636 w 9494182"/>
                    <a:gd name="connsiteY0-128" fmla="*/ 0 h 9494182"/>
                    <a:gd name="connsiteX1-129" fmla="*/ 9494182 w 9494182"/>
                    <a:gd name="connsiteY1-130" fmla="*/ 2373546 h 9494182"/>
                    <a:gd name="connsiteX2-131" fmla="*/ 7120636 w 9494182"/>
                    <a:gd name="connsiteY2-132" fmla="*/ 4747092 h 9494182"/>
                    <a:gd name="connsiteX3-133" fmla="*/ 6975886 w 9494182"/>
                    <a:gd name="connsiteY3-134" fmla="*/ 4772826 h 9494182"/>
                    <a:gd name="connsiteX4-135" fmla="*/ 4761886 w 9494182"/>
                    <a:gd name="connsiteY4-136" fmla="*/ 6986826 h 9494182"/>
                    <a:gd name="connsiteX5-137" fmla="*/ 4763935 w 9494182"/>
                    <a:gd name="connsiteY5-138" fmla="*/ 7027396 h 9494182"/>
                    <a:gd name="connsiteX6-139" fmla="*/ 4743419 w 9494182"/>
                    <a:gd name="connsiteY6-140" fmla="*/ 7047912 h 9494182"/>
                    <a:gd name="connsiteX7-141" fmla="*/ 4747091 w 9494182"/>
                    <a:gd name="connsiteY7-142" fmla="*/ 7120636 h 9494182"/>
                    <a:gd name="connsiteX8-143" fmla="*/ 2373545 w 9494182"/>
                    <a:gd name="connsiteY8-144" fmla="*/ 9494182 h 9494182"/>
                    <a:gd name="connsiteX9-145" fmla="*/ 0 w 9494182"/>
                    <a:gd name="connsiteY9-146" fmla="*/ 7120636 h 9494182"/>
                    <a:gd name="connsiteX10-147" fmla="*/ 2373545 w 9494182"/>
                    <a:gd name="connsiteY10-148" fmla="*/ 4747090 h 9494182"/>
                    <a:gd name="connsiteX11-149" fmla="*/ 2616227 w 9494182"/>
                    <a:gd name="connsiteY11-150" fmla="*/ 4759345 h 9494182"/>
                    <a:gd name="connsiteX12-151" fmla="*/ 2778329 w 9494182"/>
                    <a:gd name="connsiteY12-152" fmla="*/ 4732226 h 9494182"/>
                    <a:gd name="connsiteX13-153" fmla="*/ 4754529 w 9494182"/>
                    <a:gd name="connsiteY13-154" fmla="*/ 2756026 h 9494182"/>
                    <a:gd name="connsiteX14-155" fmla="*/ 4759728 w 9494182"/>
                    <a:gd name="connsiteY14-156" fmla="*/ 2653079 h 9494182"/>
                    <a:gd name="connsiteX15-157" fmla="*/ 4764275 w 9494182"/>
                    <a:gd name="connsiteY15-158" fmla="*/ 2648532 h 9494182"/>
                    <a:gd name="connsiteX16-159" fmla="*/ 4759345 w 9494182"/>
                    <a:gd name="connsiteY16-160" fmla="*/ 2616227 h 9494182"/>
                    <a:gd name="connsiteX17-161" fmla="*/ 4747090 w 9494182"/>
                    <a:gd name="connsiteY17-162" fmla="*/ 2373546 h 9494182"/>
                    <a:gd name="connsiteX18-163" fmla="*/ 7120636 w 9494182"/>
                    <a:gd name="connsiteY18-164" fmla="*/ 0 h 9494182"/>
                    <a:gd name="connsiteX0-165" fmla="*/ 7120636 w 9494182"/>
                    <a:gd name="connsiteY0-166" fmla="*/ 0 h 9494182"/>
                    <a:gd name="connsiteX1-167" fmla="*/ 9494182 w 9494182"/>
                    <a:gd name="connsiteY1-168" fmla="*/ 2373546 h 9494182"/>
                    <a:gd name="connsiteX2-169" fmla="*/ 7120636 w 9494182"/>
                    <a:gd name="connsiteY2-170" fmla="*/ 4747092 h 9494182"/>
                    <a:gd name="connsiteX3-171" fmla="*/ 6975886 w 9494182"/>
                    <a:gd name="connsiteY3-172" fmla="*/ 4772826 h 9494182"/>
                    <a:gd name="connsiteX4-173" fmla="*/ 4761886 w 9494182"/>
                    <a:gd name="connsiteY4-174" fmla="*/ 6986826 h 9494182"/>
                    <a:gd name="connsiteX5-175" fmla="*/ 4763935 w 9494182"/>
                    <a:gd name="connsiteY5-176" fmla="*/ 7027396 h 9494182"/>
                    <a:gd name="connsiteX6-177" fmla="*/ 4747091 w 9494182"/>
                    <a:gd name="connsiteY6-178" fmla="*/ 7120636 h 9494182"/>
                    <a:gd name="connsiteX7-179" fmla="*/ 2373545 w 9494182"/>
                    <a:gd name="connsiteY7-180" fmla="*/ 9494182 h 9494182"/>
                    <a:gd name="connsiteX8-181" fmla="*/ 0 w 9494182"/>
                    <a:gd name="connsiteY8-182" fmla="*/ 7120636 h 9494182"/>
                    <a:gd name="connsiteX9-183" fmla="*/ 2373545 w 9494182"/>
                    <a:gd name="connsiteY9-184" fmla="*/ 4747090 h 9494182"/>
                    <a:gd name="connsiteX10-185" fmla="*/ 2616227 w 9494182"/>
                    <a:gd name="connsiteY10-186" fmla="*/ 4759345 h 9494182"/>
                    <a:gd name="connsiteX11-187" fmla="*/ 2778329 w 9494182"/>
                    <a:gd name="connsiteY11-188" fmla="*/ 4732226 h 9494182"/>
                    <a:gd name="connsiteX12-189" fmla="*/ 4754529 w 9494182"/>
                    <a:gd name="connsiteY12-190" fmla="*/ 2756026 h 9494182"/>
                    <a:gd name="connsiteX13-191" fmla="*/ 4759728 w 9494182"/>
                    <a:gd name="connsiteY13-192" fmla="*/ 2653079 h 9494182"/>
                    <a:gd name="connsiteX14-193" fmla="*/ 4764275 w 9494182"/>
                    <a:gd name="connsiteY14-194" fmla="*/ 2648532 h 9494182"/>
                    <a:gd name="connsiteX15-195" fmla="*/ 4759345 w 9494182"/>
                    <a:gd name="connsiteY15-196" fmla="*/ 2616227 h 9494182"/>
                    <a:gd name="connsiteX16-197" fmla="*/ 4747090 w 9494182"/>
                    <a:gd name="connsiteY16-198" fmla="*/ 2373546 h 9494182"/>
                    <a:gd name="connsiteX17-199" fmla="*/ 7120636 w 9494182"/>
                    <a:gd name="connsiteY17-200" fmla="*/ 0 h 9494182"/>
                    <a:gd name="connsiteX0-201" fmla="*/ 7120636 w 9494182"/>
                    <a:gd name="connsiteY0-202" fmla="*/ 0 h 9494182"/>
                    <a:gd name="connsiteX1-203" fmla="*/ 9494182 w 9494182"/>
                    <a:gd name="connsiteY1-204" fmla="*/ 2373546 h 9494182"/>
                    <a:gd name="connsiteX2-205" fmla="*/ 7120636 w 9494182"/>
                    <a:gd name="connsiteY2-206" fmla="*/ 4747092 h 9494182"/>
                    <a:gd name="connsiteX3-207" fmla="*/ 6975886 w 9494182"/>
                    <a:gd name="connsiteY3-208" fmla="*/ 4772826 h 9494182"/>
                    <a:gd name="connsiteX4-209" fmla="*/ 4761886 w 9494182"/>
                    <a:gd name="connsiteY4-210" fmla="*/ 6986826 h 9494182"/>
                    <a:gd name="connsiteX5-211" fmla="*/ 4747091 w 9494182"/>
                    <a:gd name="connsiteY5-212" fmla="*/ 7120636 h 9494182"/>
                    <a:gd name="connsiteX6-213" fmla="*/ 2373545 w 9494182"/>
                    <a:gd name="connsiteY6-214" fmla="*/ 9494182 h 9494182"/>
                    <a:gd name="connsiteX7-215" fmla="*/ 0 w 9494182"/>
                    <a:gd name="connsiteY7-216" fmla="*/ 7120636 h 9494182"/>
                    <a:gd name="connsiteX8-217" fmla="*/ 2373545 w 9494182"/>
                    <a:gd name="connsiteY8-218" fmla="*/ 4747090 h 9494182"/>
                    <a:gd name="connsiteX9-219" fmla="*/ 2616227 w 9494182"/>
                    <a:gd name="connsiteY9-220" fmla="*/ 4759345 h 9494182"/>
                    <a:gd name="connsiteX10-221" fmla="*/ 2778329 w 9494182"/>
                    <a:gd name="connsiteY10-222" fmla="*/ 4732226 h 9494182"/>
                    <a:gd name="connsiteX11-223" fmla="*/ 4754529 w 9494182"/>
                    <a:gd name="connsiteY11-224" fmla="*/ 2756026 h 9494182"/>
                    <a:gd name="connsiteX12-225" fmla="*/ 4759728 w 9494182"/>
                    <a:gd name="connsiteY12-226" fmla="*/ 2653079 h 9494182"/>
                    <a:gd name="connsiteX13-227" fmla="*/ 4764275 w 9494182"/>
                    <a:gd name="connsiteY13-228" fmla="*/ 2648532 h 9494182"/>
                    <a:gd name="connsiteX14-229" fmla="*/ 4759345 w 9494182"/>
                    <a:gd name="connsiteY14-230" fmla="*/ 2616227 h 9494182"/>
                    <a:gd name="connsiteX15-231" fmla="*/ 4747090 w 9494182"/>
                    <a:gd name="connsiteY15-232" fmla="*/ 2373546 h 9494182"/>
                    <a:gd name="connsiteX16-233" fmla="*/ 7120636 w 9494182"/>
                    <a:gd name="connsiteY16-234" fmla="*/ 0 h 9494182"/>
                    <a:gd name="connsiteX0-235" fmla="*/ 7120636 w 9494182"/>
                    <a:gd name="connsiteY0-236" fmla="*/ 0 h 9494182"/>
                    <a:gd name="connsiteX1-237" fmla="*/ 9494182 w 9494182"/>
                    <a:gd name="connsiteY1-238" fmla="*/ 2373546 h 9494182"/>
                    <a:gd name="connsiteX2-239" fmla="*/ 7120636 w 9494182"/>
                    <a:gd name="connsiteY2-240" fmla="*/ 4747092 h 9494182"/>
                    <a:gd name="connsiteX3-241" fmla="*/ 6975886 w 9494182"/>
                    <a:gd name="connsiteY3-242" fmla="*/ 4772826 h 9494182"/>
                    <a:gd name="connsiteX4-243" fmla="*/ 4761886 w 9494182"/>
                    <a:gd name="connsiteY4-244" fmla="*/ 6986826 h 9494182"/>
                    <a:gd name="connsiteX5-245" fmla="*/ 4747091 w 9494182"/>
                    <a:gd name="connsiteY5-246" fmla="*/ 7120636 h 9494182"/>
                    <a:gd name="connsiteX6-247" fmla="*/ 2373545 w 9494182"/>
                    <a:gd name="connsiteY6-248" fmla="*/ 9494182 h 9494182"/>
                    <a:gd name="connsiteX7-249" fmla="*/ 0 w 9494182"/>
                    <a:gd name="connsiteY7-250" fmla="*/ 7120636 h 9494182"/>
                    <a:gd name="connsiteX8-251" fmla="*/ 2373545 w 9494182"/>
                    <a:gd name="connsiteY8-252" fmla="*/ 4747090 h 9494182"/>
                    <a:gd name="connsiteX9-253" fmla="*/ 2616227 w 9494182"/>
                    <a:gd name="connsiteY9-254" fmla="*/ 4759345 h 9494182"/>
                    <a:gd name="connsiteX10-255" fmla="*/ 2778329 w 9494182"/>
                    <a:gd name="connsiteY10-256" fmla="*/ 4732226 h 9494182"/>
                    <a:gd name="connsiteX11-257" fmla="*/ 4754529 w 9494182"/>
                    <a:gd name="connsiteY11-258" fmla="*/ 2756026 h 9494182"/>
                    <a:gd name="connsiteX12-259" fmla="*/ 4759728 w 9494182"/>
                    <a:gd name="connsiteY12-260" fmla="*/ 2653079 h 9494182"/>
                    <a:gd name="connsiteX13-261" fmla="*/ 4764275 w 9494182"/>
                    <a:gd name="connsiteY13-262" fmla="*/ 2648532 h 9494182"/>
                    <a:gd name="connsiteX14-263" fmla="*/ 4747090 w 9494182"/>
                    <a:gd name="connsiteY14-264" fmla="*/ 2373546 h 9494182"/>
                    <a:gd name="connsiteX15-265" fmla="*/ 7120636 w 9494182"/>
                    <a:gd name="connsiteY15-266" fmla="*/ 0 h 9494182"/>
                    <a:gd name="connsiteX0-267" fmla="*/ 7120636 w 9494182"/>
                    <a:gd name="connsiteY0-268" fmla="*/ 0 h 9494182"/>
                    <a:gd name="connsiteX1-269" fmla="*/ 9494182 w 9494182"/>
                    <a:gd name="connsiteY1-270" fmla="*/ 2373546 h 9494182"/>
                    <a:gd name="connsiteX2-271" fmla="*/ 7120636 w 9494182"/>
                    <a:gd name="connsiteY2-272" fmla="*/ 4747092 h 9494182"/>
                    <a:gd name="connsiteX3-273" fmla="*/ 6975886 w 9494182"/>
                    <a:gd name="connsiteY3-274" fmla="*/ 4772826 h 9494182"/>
                    <a:gd name="connsiteX4-275" fmla="*/ 4761886 w 9494182"/>
                    <a:gd name="connsiteY4-276" fmla="*/ 6986826 h 9494182"/>
                    <a:gd name="connsiteX5-277" fmla="*/ 4747091 w 9494182"/>
                    <a:gd name="connsiteY5-278" fmla="*/ 7120636 h 9494182"/>
                    <a:gd name="connsiteX6-279" fmla="*/ 2373545 w 9494182"/>
                    <a:gd name="connsiteY6-280" fmla="*/ 9494182 h 9494182"/>
                    <a:gd name="connsiteX7-281" fmla="*/ 0 w 9494182"/>
                    <a:gd name="connsiteY7-282" fmla="*/ 7120636 h 9494182"/>
                    <a:gd name="connsiteX8-283" fmla="*/ 2373545 w 9494182"/>
                    <a:gd name="connsiteY8-284" fmla="*/ 4747090 h 9494182"/>
                    <a:gd name="connsiteX9-285" fmla="*/ 2616227 w 9494182"/>
                    <a:gd name="connsiteY9-286" fmla="*/ 4759345 h 9494182"/>
                    <a:gd name="connsiteX10-287" fmla="*/ 2778329 w 9494182"/>
                    <a:gd name="connsiteY10-288" fmla="*/ 4732226 h 9494182"/>
                    <a:gd name="connsiteX11-289" fmla="*/ 4754529 w 9494182"/>
                    <a:gd name="connsiteY11-290" fmla="*/ 2756026 h 9494182"/>
                    <a:gd name="connsiteX12-291" fmla="*/ 4759728 w 9494182"/>
                    <a:gd name="connsiteY12-292" fmla="*/ 2653079 h 9494182"/>
                    <a:gd name="connsiteX13-293" fmla="*/ 4747090 w 9494182"/>
                    <a:gd name="connsiteY13-294" fmla="*/ 2373546 h 9494182"/>
                    <a:gd name="connsiteX14-295" fmla="*/ 7120636 w 9494182"/>
                    <a:gd name="connsiteY14-296" fmla="*/ 0 h 9494182"/>
                    <a:gd name="connsiteX0-297" fmla="*/ 7120636 w 9494182"/>
                    <a:gd name="connsiteY0-298" fmla="*/ 0 h 9494182"/>
                    <a:gd name="connsiteX1-299" fmla="*/ 9494182 w 9494182"/>
                    <a:gd name="connsiteY1-300" fmla="*/ 2373546 h 9494182"/>
                    <a:gd name="connsiteX2-301" fmla="*/ 7120636 w 9494182"/>
                    <a:gd name="connsiteY2-302" fmla="*/ 4747092 h 9494182"/>
                    <a:gd name="connsiteX3-303" fmla="*/ 6975886 w 9494182"/>
                    <a:gd name="connsiteY3-304" fmla="*/ 4772826 h 9494182"/>
                    <a:gd name="connsiteX4-305" fmla="*/ 4761886 w 9494182"/>
                    <a:gd name="connsiteY4-306" fmla="*/ 6986826 h 9494182"/>
                    <a:gd name="connsiteX5-307" fmla="*/ 4747091 w 9494182"/>
                    <a:gd name="connsiteY5-308" fmla="*/ 7120636 h 9494182"/>
                    <a:gd name="connsiteX6-309" fmla="*/ 2373545 w 9494182"/>
                    <a:gd name="connsiteY6-310" fmla="*/ 9494182 h 9494182"/>
                    <a:gd name="connsiteX7-311" fmla="*/ 0 w 9494182"/>
                    <a:gd name="connsiteY7-312" fmla="*/ 7120636 h 9494182"/>
                    <a:gd name="connsiteX8-313" fmla="*/ 2373545 w 9494182"/>
                    <a:gd name="connsiteY8-314" fmla="*/ 4747090 h 9494182"/>
                    <a:gd name="connsiteX9-315" fmla="*/ 2616227 w 9494182"/>
                    <a:gd name="connsiteY9-316" fmla="*/ 4759345 h 9494182"/>
                    <a:gd name="connsiteX10-317" fmla="*/ 2778329 w 9494182"/>
                    <a:gd name="connsiteY10-318" fmla="*/ 4732226 h 9494182"/>
                    <a:gd name="connsiteX11-319" fmla="*/ 4754529 w 9494182"/>
                    <a:gd name="connsiteY11-320" fmla="*/ 2756026 h 9494182"/>
                    <a:gd name="connsiteX12-321" fmla="*/ 4747090 w 9494182"/>
                    <a:gd name="connsiteY12-322" fmla="*/ 2373546 h 9494182"/>
                    <a:gd name="connsiteX13-323" fmla="*/ 7120636 w 9494182"/>
                    <a:gd name="connsiteY13-324" fmla="*/ 0 h 9494182"/>
                    <a:gd name="connsiteX0-325" fmla="*/ 7120636 w 9494182"/>
                    <a:gd name="connsiteY0-326" fmla="*/ 0 h 9494182"/>
                    <a:gd name="connsiteX1-327" fmla="*/ 9494182 w 9494182"/>
                    <a:gd name="connsiteY1-328" fmla="*/ 2373546 h 9494182"/>
                    <a:gd name="connsiteX2-329" fmla="*/ 7120636 w 9494182"/>
                    <a:gd name="connsiteY2-330" fmla="*/ 4747092 h 9494182"/>
                    <a:gd name="connsiteX3-331" fmla="*/ 6975886 w 9494182"/>
                    <a:gd name="connsiteY3-332" fmla="*/ 4772826 h 9494182"/>
                    <a:gd name="connsiteX4-333" fmla="*/ 4761886 w 9494182"/>
                    <a:gd name="connsiteY4-334" fmla="*/ 6986826 h 9494182"/>
                    <a:gd name="connsiteX5-335" fmla="*/ 4747091 w 9494182"/>
                    <a:gd name="connsiteY5-336" fmla="*/ 7120636 h 9494182"/>
                    <a:gd name="connsiteX6-337" fmla="*/ 2373545 w 9494182"/>
                    <a:gd name="connsiteY6-338" fmla="*/ 9494182 h 9494182"/>
                    <a:gd name="connsiteX7-339" fmla="*/ 0 w 9494182"/>
                    <a:gd name="connsiteY7-340" fmla="*/ 7120636 h 9494182"/>
                    <a:gd name="connsiteX8-341" fmla="*/ 2373545 w 9494182"/>
                    <a:gd name="connsiteY8-342" fmla="*/ 4747090 h 9494182"/>
                    <a:gd name="connsiteX9-343" fmla="*/ 2616227 w 9494182"/>
                    <a:gd name="connsiteY9-344" fmla="*/ 4759345 h 9494182"/>
                    <a:gd name="connsiteX10-345" fmla="*/ 2778329 w 9494182"/>
                    <a:gd name="connsiteY10-346" fmla="*/ 4732226 h 9494182"/>
                    <a:gd name="connsiteX11-347" fmla="*/ 4754529 w 9494182"/>
                    <a:gd name="connsiteY11-348" fmla="*/ 2756026 h 9494182"/>
                    <a:gd name="connsiteX12-349" fmla="*/ 4747090 w 9494182"/>
                    <a:gd name="connsiteY12-350" fmla="*/ 2373546 h 9494182"/>
                    <a:gd name="connsiteX13-351" fmla="*/ 7120636 w 9494182"/>
                    <a:gd name="connsiteY13-352" fmla="*/ 0 h 9494182"/>
                    <a:gd name="connsiteX0-353" fmla="*/ 7120636 w 9494182"/>
                    <a:gd name="connsiteY0-354" fmla="*/ 0 h 9494182"/>
                    <a:gd name="connsiteX1-355" fmla="*/ 9494182 w 9494182"/>
                    <a:gd name="connsiteY1-356" fmla="*/ 2373546 h 9494182"/>
                    <a:gd name="connsiteX2-357" fmla="*/ 7120636 w 9494182"/>
                    <a:gd name="connsiteY2-358" fmla="*/ 4747092 h 9494182"/>
                    <a:gd name="connsiteX3-359" fmla="*/ 6975886 w 9494182"/>
                    <a:gd name="connsiteY3-360" fmla="*/ 4772826 h 9494182"/>
                    <a:gd name="connsiteX4-361" fmla="*/ 4761886 w 9494182"/>
                    <a:gd name="connsiteY4-362" fmla="*/ 6986826 h 9494182"/>
                    <a:gd name="connsiteX5-363" fmla="*/ 4747091 w 9494182"/>
                    <a:gd name="connsiteY5-364" fmla="*/ 7120636 h 9494182"/>
                    <a:gd name="connsiteX6-365" fmla="*/ 2373545 w 9494182"/>
                    <a:gd name="connsiteY6-366" fmla="*/ 9494182 h 9494182"/>
                    <a:gd name="connsiteX7-367" fmla="*/ 0 w 9494182"/>
                    <a:gd name="connsiteY7-368" fmla="*/ 7120636 h 9494182"/>
                    <a:gd name="connsiteX8-369" fmla="*/ 2373545 w 9494182"/>
                    <a:gd name="connsiteY8-370" fmla="*/ 4747090 h 9494182"/>
                    <a:gd name="connsiteX9-371" fmla="*/ 2616227 w 9494182"/>
                    <a:gd name="connsiteY9-372" fmla="*/ 4759345 h 9494182"/>
                    <a:gd name="connsiteX10-373" fmla="*/ 2778329 w 9494182"/>
                    <a:gd name="connsiteY10-374" fmla="*/ 4732226 h 9494182"/>
                    <a:gd name="connsiteX11-375" fmla="*/ 4741829 w 9494182"/>
                    <a:gd name="connsiteY11-376" fmla="*/ 2756026 h 9494182"/>
                    <a:gd name="connsiteX12-377" fmla="*/ 4747090 w 9494182"/>
                    <a:gd name="connsiteY12-378" fmla="*/ 2373546 h 9494182"/>
                    <a:gd name="connsiteX13-379" fmla="*/ 7120636 w 9494182"/>
                    <a:gd name="connsiteY13-380" fmla="*/ 0 h 9494182"/>
                    <a:gd name="connsiteX0-381" fmla="*/ 7120636 w 9494182"/>
                    <a:gd name="connsiteY0-382" fmla="*/ 0 h 9494182"/>
                    <a:gd name="connsiteX1-383" fmla="*/ 9494182 w 9494182"/>
                    <a:gd name="connsiteY1-384" fmla="*/ 2373546 h 9494182"/>
                    <a:gd name="connsiteX2-385" fmla="*/ 7120636 w 9494182"/>
                    <a:gd name="connsiteY2-386" fmla="*/ 4747092 h 9494182"/>
                    <a:gd name="connsiteX3-387" fmla="*/ 6975886 w 9494182"/>
                    <a:gd name="connsiteY3-388" fmla="*/ 4772826 h 9494182"/>
                    <a:gd name="connsiteX4-389" fmla="*/ 4761886 w 9494182"/>
                    <a:gd name="connsiteY4-390" fmla="*/ 6986826 h 9494182"/>
                    <a:gd name="connsiteX5-391" fmla="*/ 4747091 w 9494182"/>
                    <a:gd name="connsiteY5-392" fmla="*/ 7120636 h 9494182"/>
                    <a:gd name="connsiteX6-393" fmla="*/ 2373545 w 9494182"/>
                    <a:gd name="connsiteY6-394" fmla="*/ 9494182 h 9494182"/>
                    <a:gd name="connsiteX7-395" fmla="*/ 0 w 9494182"/>
                    <a:gd name="connsiteY7-396" fmla="*/ 7120636 h 9494182"/>
                    <a:gd name="connsiteX8-397" fmla="*/ 2373545 w 9494182"/>
                    <a:gd name="connsiteY8-398" fmla="*/ 4747090 h 9494182"/>
                    <a:gd name="connsiteX9-399" fmla="*/ 2616227 w 9494182"/>
                    <a:gd name="connsiteY9-400" fmla="*/ 4759345 h 9494182"/>
                    <a:gd name="connsiteX10-401" fmla="*/ 2778329 w 9494182"/>
                    <a:gd name="connsiteY10-402" fmla="*/ 4732226 h 9494182"/>
                    <a:gd name="connsiteX11-403" fmla="*/ 4741829 w 9494182"/>
                    <a:gd name="connsiteY11-404" fmla="*/ 2756026 h 9494182"/>
                    <a:gd name="connsiteX12-405" fmla="*/ 4747090 w 9494182"/>
                    <a:gd name="connsiteY12-406" fmla="*/ 2373546 h 9494182"/>
                    <a:gd name="connsiteX13-407" fmla="*/ 7120636 w 9494182"/>
                    <a:gd name="connsiteY13-408" fmla="*/ 0 h 9494182"/>
                    <a:gd name="connsiteX0-409" fmla="*/ 7120636 w 9494182"/>
                    <a:gd name="connsiteY0-410" fmla="*/ 0 h 9494182"/>
                    <a:gd name="connsiteX1-411" fmla="*/ 9494182 w 9494182"/>
                    <a:gd name="connsiteY1-412" fmla="*/ 2373546 h 9494182"/>
                    <a:gd name="connsiteX2-413" fmla="*/ 7120636 w 9494182"/>
                    <a:gd name="connsiteY2-414" fmla="*/ 4747092 h 9494182"/>
                    <a:gd name="connsiteX3-415" fmla="*/ 6975886 w 9494182"/>
                    <a:gd name="connsiteY3-416" fmla="*/ 4772826 h 9494182"/>
                    <a:gd name="connsiteX4-417" fmla="*/ 4761886 w 9494182"/>
                    <a:gd name="connsiteY4-418" fmla="*/ 6986826 h 9494182"/>
                    <a:gd name="connsiteX5-419" fmla="*/ 4747091 w 9494182"/>
                    <a:gd name="connsiteY5-420" fmla="*/ 7120636 h 9494182"/>
                    <a:gd name="connsiteX6-421" fmla="*/ 2373545 w 9494182"/>
                    <a:gd name="connsiteY6-422" fmla="*/ 9494182 h 9494182"/>
                    <a:gd name="connsiteX7-423" fmla="*/ 0 w 9494182"/>
                    <a:gd name="connsiteY7-424" fmla="*/ 7120636 h 9494182"/>
                    <a:gd name="connsiteX8-425" fmla="*/ 2373545 w 9494182"/>
                    <a:gd name="connsiteY8-426" fmla="*/ 4747090 h 9494182"/>
                    <a:gd name="connsiteX9-427" fmla="*/ 2616227 w 9494182"/>
                    <a:gd name="connsiteY9-428" fmla="*/ 4759345 h 9494182"/>
                    <a:gd name="connsiteX10-429" fmla="*/ 2778329 w 9494182"/>
                    <a:gd name="connsiteY10-430" fmla="*/ 4732226 h 9494182"/>
                    <a:gd name="connsiteX11-431" fmla="*/ 4741829 w 9494182"/>
                    <a:gd name="connsiteY11-432" fmla="*/ 2756026 h 9494182"/>
                    <a:gd name="connsiteX12-433" fmla="*/ 4747090 w 9494182"/>
                    <a:gd name="connsiteY12-434" fmla="*/ 2373546 h 9494182"/>
                    <a:gd name="connsiteX13-435" fmla="*/ 7120636 w 9494182"/>
                    <a:gd name="connsiteY13-436" fmla="*/ 0 h 9494182"/>
                    <a:gd name="connsiteX0-437" fmla="*/ 7120636 w 9494182"/>
                    <a:gd name="connsiteY0-438" fmla="*/ 0 h 9494182"/>
                    <a:gd name="connsiteX1-439" fmla="*/ 9494182 w 9494182"/>
                    <a:gd name="connsiteY1-440" fmla="*/ 2373546 h 9494182"/>
                    <a:gd name="connsiteX2-441" fmla="*/ 7120636 w 9494182"/>
                    <a:gd name="connsiteY2-442" fmla="*/ 4772492 h 9494182"/>
                    <a:gd name="connsiteX3-443" fmla="*/ 6975886 w 9494182"/>
                    <a:gd name="connsiteY3-444" fmla="*/ 4772826 h 9494182"/>
                    <a:gd name="connsiteX4-445" fmla="*/ 4761886 w 9494182"/>
                    <a:gd name="connsiteY4-446" fmla="*/ 6986826 h 9494182"/>
                    <a:gd name="connsiteX5-447" fmla="*/ 4747091 w 9494182"/>
                    <a:gd name="connsiteY5-448" fmla="*/ 7120636 h 9494182"/>
                    <a:gd name="connsiteX6-449" fmla="*/ 2373545 w 9494182"/>
                    <a:gd name="connsiteY6-450" fmla="*/ 9494182 h 9494182"/>
                    <a:gd name="connsiteX7-451" fmla="*/ 0 w 9494182"/>
                    <a:gd name="connsiteY7-452" fmla="*/ 7120636 h 9494182"/>
                    <a:gd name="connsiteX8-453" fmla="*/ 2373545 w 9494182"/>
                    <a:gd name="connsiteY8-454" fmla="*/ 4747090 h 9494182"/>
                    <a:gd name="connsiteX9-455" fmla="*/ 2616227 w 9494182"/>
                    <a:gd name="connsiteY9-456" fmla="*/ 4759345 h 9494182"/>
                    <a:gd name="connsiteX10-457" fmla="*/ 2778329 w 9494182"/>
                    <a:gd name="connsiteY10-458" fmla="*/ 4732226 h 9494182"/>
                    <a:gd name="connsiteX11-459" fmla="*/ 4741829 w 9494182"/>
                    <a:gd name="connsiteY11-460" fmla="*/ 2756026 h 9494182"/>
                    <a:gd name="connsiteX12-461" fmla="*/ 4747090 w 9494182"/>
                    <a:gd name="connsiteY12-462" fmla="*/ 2373546 h 9494182"/>
                    <a:gd name="connsiteX13-463" fmla="*/ 7120636 w 9494182"/>
                    <a:gd name="connsiteY13-464" fmla="*/ 0 h 9494182"/>
                    <a:gd name="connsiteX0-465" fmla="*/ 7120636 w 9494182"/>
                    <a:gd name="connsiteY0-466" fmla="*/ 0 h 9494182"/>
                    <a:gd name="connsiteX1-467" fmla="*/ 9494182 w 9494182"/>
                    <a:gd name="connsiteY1-468" fmla="*/ 2373546 h 9494182"/>
                    <a:gd name="connsiteX2-469" fmla="*/ 7120636 w 9494182"/>
                    <a:gd name="connsiteY2-470" fmla="*/ 4772492 h 9494182"/>
                    <a:gd name="connsiteX3-471" fmla="*/ 6975886 w 9494182"/>
                    <a:gd name="connsiteY3-472" fmla="*/ 4772826 h 9494182"/>
                    <a:gd name="connsiteX4-473" fmla="*/ 4761886 w 9494182"/>
                    <a:gd name="connsiteY4-474" fmla="*/ 6986826 h 9494182"/>
                    <a:gd name="connsiteX5-475" fmla="*/ 4747091 w 9494182"/>
                    <a:gd name="connsiteY5-476" fmla="*/ 7120636 h 9494182"/>
                    <a:gd name="connsiteX6-477" fmla="*/ 2373545 w 9494182"/>
                    <a:gd name="connsiteY6-478" fmla="*/ 9494182 h 9494182"/>
                    <a:gd name="connsiteX7-479" fmla="*/ 0 w 9494182"/>
                    <a:gd name="connsiteY7-480" fmla="*/ 7120636 h 9494182"/>
                    <a:gd name="connsiteX8-481" fmla="*/ 2373545 w 9494182"/>
                    <a:gd name="connsiteY8-482" fmla="*/ 4747090 h 9494182"/>
                    <a:gd name="connsiteX9-483" fmla="*/ 2616227 w 9494182"/>
                    <a:gd name="connsiteY9-484" fmla="*/ 4759345 h 9494182"/>
                    <a:gd name="connsiteX10-485" fmla="*/ 2778329 w 9494182"/>
                    <a:gd name="connsiteY10-486" fmla="*/ 4732226 h 9494182"/>
                    <a:gd name="connsiteX11-487" fmla="*/ 4741829 w 9494182"/>
                    <a:gd name="connsiteY11-488" fmla="*/ 2756026 h 9494182"/>
                    <a:gd name="connsiteX12-489" fmla="*/ 4747090 w 9494182"/>
                    <a:gd name="connsiteY12-490" fmla="*/ 2373546 h 9494182"/>
                    <a:gd name="connsiteX13-491" fmla="*/ 7120636 w 9494182"/>
                    <a:gd name="connsiteY13-492" fmla="*/ 0 h 9494182"/>
                    <a:gd name="connsiteX0-493" fmla="*/ 7120636 w 9494182"/>
                    <a:gd name="connsiteY0-494" fmla="*/ 0 h 9494182"/>
                    <a:gd name="connsiteX1-495" fmla="*/ 9494182 w 9494182"/>
                    <a:gd name="connsiteY1-496" fmla="*/ 2373546 h 9494182"/>
                    <a:gd name="connsiteX2-497" fmla="*/ 7120636 w 9494182"/>
                    <a:gd name="connsiteY2-498" fmla="*/ 4772492 h 9494182"/>
                    <a:gd name="connsiteX3-499" fmla="*/ 6975886 w 9494182"/>
                    <a:gd name="connsiteY3-500" fmla="*/ 4772826 h 9494182"/>
                    <a:gd name="connsiteX4-501" fmla="*/ 4761886 w 9494182"/>
                    <a:gd name="connsiteY4-502" fmla="*/ 6986826 h 9494182"/>
                    <a:gd name="connsiteX5-503" fmla="*/ 4747091 w 9494182"/>
                    <a:gd name="connsiteY5-504" fmla="*/ 7120636 h 9494182"/>
                    <a:gd name="connsiteX6-505" fmla="*/ 2373545 w 9494182"/>
                    <a:gd name="connsiteY6-506" fmla="*/ 9494182 h 9494182"/>
                    <a:gd name="connsiteX7-507" fmla="*/ 0 w 9494182"/>
                    <a:gd name="connsiteY7-508" fmla="*/ 7120636 h 9494182"/>
                    <a:gd name="connsiteX8-509" fmla="*/ 2373545 w 9494182"/>
                    <a:gd name="connsiteY8-510" fmla="*/ 4747090 h 9494182"/>
                    <a:gd name="connsiteX9-511" fmla="*/ 2616227 w 9494182"/>
                    <a:gd name="connsiteY9-512" fmla="*/ 4759345 h 9494182"/>
                    <a:gd name="connsiteX10-513" fmla="*/ 2778329 w 9494182"/>
                    <a:gd name="connsiteY10-514" fmla="*/ 4732226 h 9494182"/>
                    <a:gd name="connsiteX11-515" fmla="*/ 4741829 w 9494182"/>
                    <a:gd name="connsiteY11-516" fmla="*/ 2756026 h 9494182"/>
                    <a:gd name="connsiteX12-517" fmla="*/ 4747090 w 9494182"/>
                    <a:gd name="connsiteY12-518" fmla="*/ 2373546 h 9494182"/>
                    <a:gd name="connsiteX13-519" fmla="*/ 7120636 w 9494182"/>
                    <a:gd name="connsiteY13-520" fmla="*/ 0 h 9494182"/>
                    <a:gd name="connsiteX0-521" fmla="*/ 7120636 w 9494182"/>
                    <a:gd name="connsiteY0-522" fmla="*/ 0 h 9494182"/>
                    <a:gd name="connsiteX1-523" fmla="*/ 9494182 w 9494182"/>
                    <a:gd name="connsiteY1-524" fmla="*/ 2373546 h 9494182"/>
                    <a:gd name="connsiteX2-525" fmla="*/ 7120636 w 9494182"/>
                    <a:gd name="connsiteY2-526" fmla="*/ 4772492 h 9494182"/>
                    <a:gd name="connsiteX3-527" fmla="*/ 6975886 w 9494182"/>
                    <a:gd name="connsiteY3-528" fmla="*/ 4772826 h 9494182"/>
                    <a:gd name="connsiteX4-529" fmla="*/ 4761886 w 9494182"/>
                    <a:gd name="connsiteY4-530" fmla="*/ 6986826 h 9494182"/>
                    <a:gd name="connsiteX5-531" fmla="*/ 4747091 w 9494182"/>
                    <a:gd name="connsiteY5-532" fmla="*/ 7120636 h 9494182"/>
                    <a:gd name="connsiteX6-533" fmla="*/ 2373545 w 9494182"/>
                    <a:gd name="connsiteY6-534" fmla="*/ 9494182 h 9494182"/>
                    <a:gd name="connsiteX7-535" fmla="*/ 0 w 9494182"/>
                    <a:gd name="connsiteY7-536" fmla="*/ 7120636 h 9494182"/>
                    <a:gd name="connsiteX8-537" fmla="*/ 2373545 w 9494182"/>
                    <a:gd name="connsiteY8-538" fmla="*/ 4747090 h 9494182"/>
                    <a:gd name="connsiteX9-539" fmla="*/ 2616227 w 9494182"/>
                    <a:gd name="connsiteY9-540" fmla="*/ 4759345 h 9494182"/>
                    <a:gd name="connsiteX10-541" fmla="*/ 2778329 w 9494182"/>
                    <a:gd name="connsiteY10-542" fmla="*/ 4732226 h 9494182"/>
                    <a:gd name="connsiteX11-543" fmla="*/ 4741829 w 9494182"/>
                    <a:gd name="connsiteY11-544" fmla="*/ 2756026 h 9494182"/>
                    <a:gd name="connsiteX12-545" fmla="*/ 4747090 w 9494182"/>
                    <a:gd name="connsiteY12-546" fmla="*/ 2373546 h 9494182"/>
                    <a:gd name="connsiteX13-547" fmla="*/ 7120636 w 9494182"/>
                    <a:gd name="connsiteY13-548" fmla="*/ 0 h 9494182"/>
                    <a:gd name="connsiteX0-549" fmla="*/ 7120636 w 9494429"/>
                    <a:gd name="connsiteY0-550" fmla="*/ 0 h 9494182"/>
                    <a:gd name="connsiteX1-551" fmla="*/ 9494182 w 9494429"/>
                    <a:gd name="connsiteY1-552" fmla="*/ 2373546 h 9494182"/>
                    <a:gd name="connsiteX2-553" fmla="*/ 7120636 w 9494429"/>
                    <a:gd name="connsiteY2-554" fmla="*/ 4772492 h 9494182"/>
                    <a:gd name="connsiteX3-555" fmla="*/ 6975886 w 9494429"/>
                    <a:gd name="connsiteY3-556" fmla="*/ 4772826 h 9494182"/>
                    <a:gd name="connsiteX4-557" fmla="*/ 4761886 w 9494429"/>
                    <a:gd name="connsiteY4-558" fmla="*/ 6986826 h 9494182"/>
                    <a:gd name="connsiteX5-559" fmla="*/ 4747091 w 9494429"/>
                    <a:gd name="connsiteY5-560" fmla="*/ 7120636 h 9494182"/>
                    <a:gd name="connsiteX6-561" fmla="*/ 2373545 w 9494429"/>
                    <a:gd name="connsiteY6-562" fmla="*/ 9494182 h 9494182"/>
                    <a:gd name="connsiteX7-563" fmla="*/ 0 w 9494429"/>
                    <a:gd name="connsiteY7-564" fmla="*/ 7120636 h 9494182"/>
                    <a:gd name="connsiteX8-565" fmla="*/ 2373545 w 9494429"/>
                    <a:gd name="connsiteY8-566" fmla="*/ 4747090 h 9494182"/>
                    <a:gd name="connsiteX9-567" fmla="*/ 2616227 w 9494429"/>
                    <a:gd name="connsiteY9-568" fmla="*/ 4759345 h 9494182"/>
                    <a:gd name="connsiteX10-569" fmla="*/ 2778329 w 9494429"/>
                    <a:gd name="connsiteY10-570" fmla="*/ 4732226 h 9494182"/>
                    <a:gd name="connsiteX11-571" fmla="*/ 4741829 w 9494429"/>
                    <a:gd name="connsiteY11-572" fmla="*/ 2756026 h 9494182"/>
                    <a:gd name="connsiteX12-573" fmla="*/ 4747090 w 9494429"/>
                    <a:gd name="connsiteY12-574" fmla="*/ 2373546 h 9494182"/>
                    <a:gd name="connsiteX13-575" fmla="*/ 7120636 w 9494429"/>
                    <a:gd name="connsiteY13-576" fmla="*/ 0 h 9494182"/>
                    <a:gd name="connsiteX0-577" fmla="*/ 7120636 w 9494429"/>
                    <a:gd name="connsiteY0-578" fmla="*/ 0 h 9494182"/>
                    <a:gd name="connsiteX1-579" fmla="*/ 9494182 w 9494429"/>
                    <a:gd name="connsiteY1-580" fmla="*/ 2373546 h 9494182"/>
                    <a:gd name="connsiteX2-581" fmla="*/ 7120636 w 9494429"/>
                    <a:gd name="connsiteY2-582" fmla="*/ 4772492 h 9494182"/>
                    <a:gd name="connsiteX3-583" fmla="*/ 6975886 w 9494429"/>
                    <a:gd name="connsiteY3-584" fmla="*/ 4772826 h 9494182"/>
                    <a:gd name="connsiteX4-585" fmla="*/ 4761886 w 9494429"/>
                    <a:gd name="connsiteY4-586" fmla="*/ 6986826 h 9494182"/>
                    <a:gd name="connsiteX5-587" fmla="*/ 4747091 w 9494429"/>
                    <a:gd name="connsiteY5-588" fmla="*/ 7120636 h 9494182"/>
                    <a:gd name="connsiteX6-589" fmla="*/ 2373545 w 9494429"/>
                    <a:gd name="connsiteY6-590" fmla="*/ 9494182 h 9494182"/>
                    <a:gd name="connsiteX7-591" fmla="*/ 0 w 9494429"/>
                    <a:gd name="connsiteY7-592" fmla="*/ 7120636 h 9494182"/>
                    <a:gd name="connsiteX8-593" fmla="*/ 2373545 w 9494429"/>
                    <a:gd name="connsiteY8-594" fmla="*/ 4747090 h 9494182"/>
                    <a:gd name="connsiteX9-595" fmla="*/ 2616227 w 9494429"/>
                    <a:gd name="connsiteY9-596" fmla="*/ 4759345 h 9494182"/>
                    <a:gd name="connsiteX10-597" fmla="*/ 2778329 w 9494429"/>
                    <a:gd name="connsiteY10-598" fmla="*/ 4732226 h 9494182"/>
                    <a:gd name="connsiteX11-599" fmla="*/ 4741829 w 9494429"/>
                    <a:gd name="connsiteY11-600" fmla="*/ 2756026 h 9494182"/>
                    <a:gd name="connsiteX12-601" fmla="*/ 4747090 w 9494429"/>
                    <a:gd name="connsiteY12-602" fmla="*/ 2373546 h 9494182"/>
                    <a:gd name="connsiteX13-603" fmla="*/ 7120636 w 9494429"/>
                    <a:gd name="connsiteY13-604" fmla="*/ 0 h 9494182"/>
                    <a:gd name="connsiteX0-605" fmla="*/ 7120636 w 9494429"/>
                    <a:gd name="connsiteY0-606" fmla="*/ 0 h 9494182"/>
                    <a:gd name="connsiteX1-607" fmla="*/ 9494182 w 9494429"/>
                    <a:gd name="connsiteY1-608" fmla="*/ 2373546 h 9494182"/>
                    <a:gd name="connsiteX2-609" fmla="*/ 7120636 w 9494429"/>
                    <a:gd name="connsiteY2-610" fmla="*/ 4772492 h 9494182"/>
                    <a:gd name="connsiteX3-611" fmla="*/ 6975886 w 9494429"/>
                    <a:gd name="connsiteY3-612" fmla="*/ 4772826 h 9494182"/>
                    <a:gd name="connsiteX4-613" fmla="*/ 4761886 w 9494429"/>
                    <a:gd name="connsiteY4-614" fmla="*/ 6986826 h 9494182"/>
                    <a:gd name="connsiteX5-615" fmla="*/ 4747091 w 9494429"/>
                    <a:gd name="connsiteY5-616" fmla="*/ 7120636 h 9494182"/>
                    <a:gd name="connsiteX6-617" fmla="*/ 2373545 w 9494429"/>
                    <a:gd name="connsiteY6-618" fmla="*/ 9494182 h 9494182"/>
                    <a:gd name="connsiteX7-619" fmla="*/ 0 w 9494429"/>
                    <a:gd name="connsiteY7-620" fmla="*/ 7120636 h 9494182"/>
                    <a:gd name="connsiteX8-621" fmla="*/ 2373545 w 9494429"/>
                    <a:gd name="connsiteY8-622" fmla="*/ 4747090 h 9494182"/>
                    <a:gd name="connsiteX9-623" fmla="*/ 2616227 w 9494429"/>
                    <a:gd name="connsiteY9-624" fmla="*/ 4759345 h 9494182"/>
                    <a:gd name="connsiteX10-625" fmla="*/ 2778329 w 9494429"/>
                    <a:gd name="connsiteY10-626" fmla="*/ 4732226 h 9494182"/>
                    <a:gd name="connsiteX11-627" fmla="*/ 4741829 w 9494429"/>
                    <a:gd name="connsiteY11-628" fmla="*/ 2756026 h 9494182"/>
                    <a:gd name="connsiteX12-629" fmla="*/ 4747090 w 9494429"/>
                    <a:gd name="connsiteY12-630" fmla="*/ 2373546 h 9494182"/>
                    <a:gd name="connsiteX13-631" fmla="*/ 7120636 w 9494429"/>
                    <a:gd name="connsiteY13-632" fmla="*/ 0 h 9494182"/>
                    <a:gd name="connsiteX0-633" fmla="*/ 7120636 w 9494429"/>
                    <a:gd name="connsiteY0-634" fmla="*/ 0 h 9494182"/>
                    <a:gd name="connsiteX1-635" fmla="*/ 9494182 w 9494429"/>
                    <a:gd name="connsiteY1-636" fmla="*/ 2373546 h 9494182"/>
                    <a:gd name="connsiteX2-637" fmla="*/ 7120636 w 9494429"/>
                    <a:gd name="connsiteY2-638" fmla="*/ 4772492 h 9494182"/>
                    <a:gd name="connsiteX3-639" fmla="*/ 6975886 w 9494429"/>
                    <a:gd name="connsiteY3-640" fmla="*/ 4772826 h 9494182"/>
                    <a:gd name="connsiteX4-641" fmla="*/ 4761886 w 9494429"/>
                    <a:gd name="connsiteY4-642" fmla="*/ 6986826 h 9494182"/>
                    <a:gd name="connsiteX5-643" fmla="*/ 4747091 w 9494429"/>
                    <a:gd name="connsiteY5-644" fmla="*/ 7120636 h 9494182"/>
                    <a:gd name="connsiteX6-645" fmla="*/ 2373545 w 9494429"/>
                    <a:gd name="connsiteY6-646" fmla="*/ 9494182 h 9494182"/>
                    <a:gd name="connsiteX7-647" fmla="*/ 0 w 9494429"/>
                    <a:gd name="connsiteY7-648" fmla="*/ 7120636 h 9494182"/>
                    <a:gd name="connsiteX8-649" fmla="*/ 2373545 w 9494429"/>
                    <a:gd name="connsiteY8-650" fmla="*/ 4747090 h 9494182"/>
                    <a:gd name="connsiteX9-651" fmla="*/ 2616227 w 9494429"/>
                    <a:gd name="connsiteY9-652" fmla="*/ 4759345 h 9494182"/>
                    <a:gd name="connsiteX10-653" fmla="*/ 2778329 w 9494429"/>
                    <a:gd name="connsiteY10-654" fmla="*/ 4732226 h 9494182"/>
                    <a:gd name="connsiteX11-655" fmla="*/ 4741829 w 9494429"/>
                    <a:gd name="connsiteY11-656" fmla="*/ 2756026 h 9494182"/>
                    <a:gd name="connsiteX12-657" fmla="*/ 4747090 w 9494429"/>
                    <a:gd name="connsiteY12-658" fmla="*/ 2373546 h 9494182"/>
                    <a:gd name="connsiteX13-659" fmla="*/ 7120636 w 9494429"/>
                    <a:gd name="connsiteY13-660" fmla="*/ 0 h 9494182"/>
                    <a:gd name="connsiteX0-661" fmla="*/ 7120636 w 9494182"/>
                    <a:gd name="connsiteY0-662" fmla="*/ 0 h 9446557"/>
                    <a:gd name="connsiteX1-663" fmla="*/ 9494182 w 9494182"/>
                    <a:gd name="connsiteY1-664" fmla="*/ 2325921 h 9446557"/>
                    <a:gd name="connsiteX2-665" fmla="*/ 7120636 w 9494182"/>
                    <a:gd name="connsiteY2-666" fmla="*/ 4724867 h 9446557"/>
                    <a:gd name="connsiteX3-667" fmla="*/ 6975886 w 9494182"/>
                    <a:gd name="connsiteY3-668" fmla="*/ 4725201 h 9446557"/>
                    <a:gd name="connsiteX4-669" fmla="*/ 4761886 w 9494182"/>
                    <a:gd name="connsiteY4-670" fmla="*/ 6939201 h 9446557"/>
                    <a:gd name="connsiteX5-671" fmla="*/ 4747091 w 9494182"/>
                    <a:gd name="connsiteY5-672" fmla="*/ 7073011 h 9446557"/>
                    <a:gd name="connsiteX6-673" fmla="*/ 2373545 w 9494182"/>
                    <a:gd name="connsiteY6-674" fmla="*/ 9446557 h 9446557"/>
                    <a:gd name="connsiteX7-675" fmla="*/ 0 w 9494182"/>
                    <a:gd name="connsiteY7-676" fmla="*/ 7073011 h 9446557"/>
                    <a:gd name="connsiteX8-677" fmla="*/ 2373545 w 9494182"/>
                    <a:gd name="connsiteY8-678" fmla="*/ 4699465 h 9446557"/>
                    <a:gd name="connsiteX9-679" fmla="*/ 2616227 w 9494182"/>
                    <a:gd name="connsiteY9-680" fmla="*/ 4711720 h 9446557"/>
                    <a:gd name="connsiteX10-681" fmla="*/ 2778329 w 9494182"/>
                    <a:gd name="connsiteY10-682" fmla="*/ 4684601 h 9446557"/>
                    <a:gd name="connsiteX11-683" fmla="*/ 4741829 w 9494182"/>
                    <a:gd name="connsiteY11-684" fmla="*/ 2708401 h 9446557"/>
                    <a:gd name="connsiteX12-685" fmla="*/ 4747090 w 9494182"/>
                    <a:gd name="connsiteY12-686" fmla="*/ 2325921 h 9446557"/>
                    <a:gd name="connsiteX13-687" fmla="*/ 7120636 w 9494182"/>
                    <a:gd name="connsiteY13-688" fmla="*/ 0 h 9446557"/>
                    <a:gd name="connsiteX0-689" fmla="*/ 7120636 w 9494182"/>
                    <a:gd name="connsiteY0-690" fmla="*/ 1495 h 9448052"/>
                    <a:gd name="connsiteX1-691" fmla="*/ 9494182 w 9494182"/>
                    <a:gd name="connsiteY1-692" fmla="*/ 2327416 h 9448052"/>
                    <a:gd name="connsiteX2-693" fmla="*/ 7120636 w 9494182"/>
                    <a:gd name="connsiteY2-694" fmla="*/ 4726362 h 9448052"/>
                    <a:gd name="connsiteX3-695" fmla="*/ 6975886 w 9494182"/>
                    <a:gd name="connsiteY3-696" fmla="*/ 4726696 h 9448052"/>
                    <a:gd name="connsiteX4-697" fmla="*/ 4761886 w 9494182"/>
                    <a:gd name="connsiteY4-698" fmla="*/ 6940696 h 9448052"/>
                    <a:gd name="connsiteX5-699" fmla="*/ 4747091 w 9494182"/>
                    <a:gd name="connsiteY5-700" fmla="*/ 7074506 h 9448052"/>
                    <a:gd name="connsiteX6-701" fmla="*/ 2373545 w 9494182"/>
                    <a:gd name="connsiteY6-702" fmla="*/ 9448052 h 9448052"/>
                    <a:gd name="connsiteX7-703" fmla="*/ 0 w 9494182"/>
                    <a:gd name="connsiteY7-704" fmla="*/ 7074506 h 9448052"/>
                    <a:gd name="connsiteX8-705" fmla="*/ 2373545 w 9494182"/>
                    <a:gd name="connsiteY8-706" fmla="*/ 4700960 h 9448052"/>
                    <a:gd name="connsiteX9-707" fmla="*/ 2616227 w 9494182"/>
                    <a:gd name="connsiteY9-708" fmla="*/ 4713215 h 9448052"/>
                    <a:gd name="connsiteX10-709" fmla="*/ 2778329 w 9494182"/>
                    <a:gd name="connsiteY10-710" fmla="*/ 4686096 h 9448052"/>
                    <a:gd name="connsiteX11-711" fmla="*/ 4741829 w 9494182"/>
                    <a:gd name="connsiteY11-712" fmla="*/ 2709896 h 9448052"/>
                    <a:gd name="connsiteX12-713" fmla="*/ 4747090 w 9494182"/>
                    <a:gd name="connsiteY12-714" fmla="*/ 2327416 h 9448052"/>
                    <a:gd name="connsiteX13-715" fmla="*/ 7120636 w 9494182"/>
                    <a:gd name="connsiteY13-716" fmla="*/ 1495 h 9448052"/>
                    <a:gd name="connsiteX0-717" fmla="*/ 7120636 w 9495431"/>
                    <a:gd name="connsiteY0-718" fmla="*/ 1689 h 9448246"/>
                    <a:gd name="connsiteX1-719" fmla="*/ 9494182 w 9495431"/>
                    <a:gd name="connsiteY1-720" fmla="*/ 2327610 h 9448246"/>
                    <a:gd name="connsiteX2-721" fmla="*/ 7120636 w 9495431"/>
                    <a:gd name="connsiteY2-722" fmla="*/ 4726556 h 9448246"/>
                    <a:gd name="connsiteX3-723" fmla="*/ 6975886 w 9495431"/>
                    <a:gd name="connsiteY3-724" fmla="*/ 4726890 h 9448246"/>
                    <a:gd name="connsiteX4-725" fmla="*/ 4761886 w 9495431"/>
                    <a:gd name="connsiteY4-726" fmla="*/ 6940890 h 9448246"/>
                    <a:gd name="connsiteX5-727" fmla="*/ 4747091 w 9495431"/>
                    <a:gd name="connsiteY5-728" fmla="*/ 7074700 h 9448246"/>
                    <a:gd name="connsiteX6-729" fmla="*/ 2373545 w 9495431"/>
                    <a:gd name="connsiteY6-730" fmla="*/ 9448246 h 9448246"/>
                    <a:gd name="connsiteX7-731" fmla="*/ 0 w 9495431"/>
                    <a:gd name="connsiteY7-732" fmla="*/ 7074700 h 9448246"/>
                    <a:gd name="connsiteX8-733" fmla="*/ 2373545 w 9495431"/>
                    <a:gd name="connsiteY8-734" fmla="*/ 4701154 h 9448246"/>
                    <a:gd name="connsiteX9-735" fmla="*/ 2616227 w 9495431"/>
                    <a:gd name="connsiteY9-736" fmla="*/ 4713409 h 9448246"/>
                    <a:gd name="connsiteX10-737" fmla="*/ 2778329 w 9495431"/>
                    <a:gd name="connsiteY10-738" fmla="*/ 4686290 h 9448246"/>
                    <a:gd name="connsiteX11-739" fmla="*/ 4741829 w 9495431"/>
                    <a:gd name="connsiteY11-740" fmla="*/ 2710090 h 9448246"/>
                    <a:gd name="connsiteX12-741" fmla="*/ 4747090 w 9495431"/>
                    <a:gd name="connsiteY12-742" fmla="*/ 2327610 h 9448246"/>
                    <a:gd name="connsiteX13-743" fmla="*/ 7120636 w 9495431"/>
                    <a:gd name="connsiteY13-744" fmla="*/ 1689 h 9448246"/>
                    <a:gd name="connsiteX0-745" fmla="*/ 7120636 w 9495431"/>
                    <a:gd name="connsiteY0-746" fmla="*/ 1689 h 9448246"/>
                    <a:gd name="connsiteX1-747" fmla="*/ 9494182 w 9495431"/>
                    <a:gd name="connsiteY1-748" fmla="*/ 2327610 h 9448246"/>
                    <a:gd name="connsiteX2-749" fmla="*/ 7120636 w 9495431"/>
                    <a:gd name="connsiteY2-750" fmla="*/ 4726556 h 9448246"/>
                    <a:gd name="connsiteX3-751" fmla="*/ 6975886 w 9495431"/>
                    <a:gd name="connsiteY3-752" fmla="*/ 4726890 h 9448246"/>
                    <a:gd name="connsiteX4-753" fmla="*/ 4761886 w 9495431"/>
                    <a:gd name="connsiteY4-754" fmla="*/ 6940890 h 9448246"/>
                    <a:gd name="connsiteX5-755" fmla="*/ 4747091 w 9495431"/>
                    <a:gd name="connsiteY5-756" fmla="*/ 7074700 h 9448246"/>
                    <a:gd name="connsiteX6-757" fmla="*/ 2373545 w 9495431"/>
                    <a:gd name="connsiteY6-758" fmla="*/ 9448246 h 9448246"/>
                    <a:gd name="connsiteX7-759" fmla="*/ 0 w 9495431"/>
                    <a:gd name="connsiteY7-760" fmla="*/ 7074700 h 9448246"/>
                    <a:gd name="connsiteX8-761" fmla="*/ 2373545 w 9495431"/>
                    <a:gd name="connsiteY8-762" fmla="*/ 4701154 h 9448246"/>
                    <a:gd name="connsiteX9-763" fmla="*/ 2616227 w 9495431"/>
                    <a:gd name="connsiteY9-764" fmla="*/ 4713409 h 9448246"/>
                    <a:gd name="connsiteX10-765" fmla="*/ 2778329 w 9495431"/>
                    <a:gd name="connsiteY10-766" fmla="*/ 4686290 h 9448246"/>
                    <a:gd name="connsiteX11-767" fmla="*/ 4741829 w 9495431"/>
                    <a:gd name="connsiteY11-768" fmla="*/ 2710090 h 9448246"/>
                    <a:gd name="connsiteX12-769" fmla="*/ 4747090 w 9495431"/>
                    <a:gd name="connsiteY12-770" fmla="*/ 2327610 h 9448246"/>
                    <a:gd name="connsiteX13-771" fmla="*/ 7120636 w 9495431"/>
                    <a:gd name="connsiteY13-772" fmla="*/ 1689 h 9448246"/>
                    <a:gd name="connsiteX0-773" fmla="*/ 7120636 w 9495431"/>
                    <a:gd name="connsiteY0-774" fmla="*/ 1689 h 9448246"/>
                    <a:gd name="connsiteX1-775" fmla="*/ 9494182 w 9495431"/>
                    <a:gd name="connsiteY1-776" fmla="*/ 2327610 h 9448246"/>
                    <a:gd name="connsiteX2-777" fmla="*/ 7120636 w 9495431"/>
                    <a:gd name="connsiteY2-778" fmla="*/ 4726556 h 9448246"/>
                    <a:gd name="connsiteX3-779" fmla="*/ 6975886 w 9495431"/>
                    <a:gd name="connsiteY3-780" fmla="*/ 4726890 h 9448246"/>
                    <a:gd name="connsiteX4-781" fmla="*/ 4761886 w 9495431"/>
                    <a:gd name="connsiteY4-782" fmla="*/ 6940890 h 9448246"/>
                    <a:gd name="connsiteX5-783" fmla="*/ 4747091 w 9495431"/>
                    <a:gd name="connsiteY5-784" fmla="*/ 7074700 h 9448246"/>
                    <a:gd name="connsiteX6-785" fmla="*/ 2373545 w 9495431"/>
                    <a:gd name="connsiteY6-786" fmla="*/ 9448246 h 9448246"/>
                    <a:gd name="connsiteX7-787" fmla="*/ 0 w 9495431"/>
                    <a:gd name="connsiteY7-788" fmla="*/ 7074700 h 9448246"/>
                    <a:gd name="connsiteX8-789" fmla="*/ 2373545 w 9495431"/>
                    <a:gd name="connsiteY8-790" fmla="*/ 4701154 h 9448246"/>
                    <a:gd name="connsiteX9-791" fmla="*/ 2616227 w 9495431"/>
                    <a:gd name="connsiteY9-792" fmla="*/ 4713409 h 9448246"/>
                    <a:gd name="connsiteX10-793" fmla="*/ 2778329 w 9495431"/>
                    <a:gd name="connsiteY10-794" fmla="*/ 4686290 h 9448246"/>
                    <a:gd name="connsiteX11-795" fmla="*/ 4741829 w 9495431"/>
                    <a:gd name="connsiteY11-796" fmla="*/ 2710090 h 9448246"/>
                    <a:gd name="connsiteX12-797" fmla="*/ 4747090 w 9495431"/>
                    <a:gd name="connsiteY12-798" fmla="*/ 2327610 h 9448246"/>
                    <a:gd name="connsiteX13-799" fmla="*/ 7120636 w 9495431"/>
                    <a:gd name="connsiteY13-800" fmla="*/ 1689 h 9448246"/>
                    <a:gd name="connsiteX0-801" fmla="*/ 7120636 w 9495431"/>
                    <a:gd name="connsiteY0-802" fmla="*/ 1689 h 9448246"/>
                    <a:gd name="connsiteX1-803" fmla="*/ 9494182 w 9495431"/>
                    <a:gd name="connsiteY1-804" fmla="*/ 2327610 h 9448246"/>
                    <a:gd name="connsiteX2-805" fmla="*/ 7120636 w 9495431"/>
                    <a:gd name="connsiteY2-806" fmla="*/ 4726556 h 9448246"/>
                    <a:gd name="connsiteX3-807" fmla="*/ 6975886 w 9495431"/>
                    <a:gd name="connsiteY3-808" fmla="*/ 4726890 h 9448246"/>
                    <a:gd name="connsiteX4-809" fmla="*/ 4761886 w 9495431"/>
                    <a:gd name="connsiteY4-810" fmla="*/ 6940890 h 9448246"/>
                    <a:gd name="connsiteX5-811" fmla="*/ 4747091 w 9495431"/>
                    <a:gd name="connsiteY5-812" fmla="*/ 7074700 h 9448246"/>
                    <a:gd name="connsiteX6-813" fmla="*/ 2373545 w 9495431"/>
                    <a:gd name="connsiteY6-814" fmla="*/ 9448246 h 9448246"/>
                    <a:gd name="connsiteX7-815" fmla="*/ 0 w 9495431"/>
                    <a:gd name="connsiteY7-816" fmla="*/ 7074700 h 9448246"/>
                    <a:gd name="connsiteX8-817" fmla="*/ 2373545 w 9495431"/>
                    <a:gd name="connsiteY8-818" fmla="*/ 4701154 h 9448246"/>
                    <a:gd name="connsiteX9-819" fmla="*/ 2616227 w 9495431"/>
                    <a:gd name="connsiteY9-820" fmla="*/ 4713409 h 9448246"/>
                    <a:gd name="connsiteX10-821" fmla="*/ 2778329 w 9495431"/>
                    <a:gd name="connsiteY10-822" fmla="*/ 4686290 h 9448246"/>
                    <a:gd name="connsiteX11-823" fmla="*/ 4741829 w 9495431"/>
                    <a:gd name="connsiteY11-824" fmla="*/ 2710090 h 9448246"/>
                    <a:gd name="connsiteX12-825" fmla="*/ 4747090 w 9495431"/>
                    <a:gd name="connsiteY12-826" fmla="*/ 2327610 h 9448246"/>
                    <a:gd name="connsiteX13-827" fmla="*/ 7120636 w 9495431"/>
                    <a:gd name="connsiteY13-828" fmla="*/ 1689 h 9448246"/>
                    <a:gd name="connsiteX0-829" fmla="*/ 7120636 w 9495431"/>
                    <a:gd name="connsiteY0-830" fmla="*/ 1188 h 9447745"/>
                    <a:gd name="connsiteX1-831" fmla="*/ 9494182 w 9495431"/>
                    <a:gd name="connsiteY1-832" fmla="*/ 2327109 h 9447745"/>
                    <a:gd name="connsiteX2-833" fmla="*/ 7120636 w 9495431"/>
                    <a:gd name="connsiteY2-834" fmla="*/ 4726055 h 9447745"/>
                    <a:gd name="connsiteX3-835" fmla="*/ 6975886 w 9495431"/>
                    <a:gd name="connsiteY3-836" fmla="*/ 4726389 h 9447745"/>
                    <a:gd name="connsiteX4-837" fmla="*/ 4761886 w 9495431"/>
                    <a:gd name="connsiteY4-838" fmla="*/ 6940389 h 9447745"/>
                    <a:gd name="connsiteX5-839" fmla="*/ 4747091 w 9495431"/>
                    <a:gd name="connsiteY5-840" fmla="*/ 7074199 h 9447745"/>
                    <a:gd name="connsiteX6-841" fmla="*/ 2373545 w 9495431"/>
                    <a:gd name="connsiteY6-842" fmla="*/ 9447745 h 9447745"/>
                    <a:gd name="connsiteX7-843" fmla="*/ 0 w 9495431"/>
                    <a:gd name="connsiteY7-844" fmla="*/ 7074199 h 9447745"/>
                    <a:gd name="connsiteX8-845" fmla="*/ 2373545 w 9495431"/>
                    <a:gd name="connsiteY8-846" fmla="*/ 4700653 h 9447745"/>
                    <a:gd name="connsiteX9-847" fmla="*/ 2616227 w 9495431"/>
                    <a:gd name="connsiteY9-848" fmla="*/ 4712908 h 9447745"/>
                    <a:gd name="connsiteX10-849" fmla="*/ 2778329 w 9495431"/>
                    <a:gd name="connsiteY10-850" fmla="*/ 4685789 h 9447745"/>
                    <a:gd name="connsiteX11-851" fmla="*/ 4741829 w 9495431"/>
                    <a:gd name="connsiteY11-852" fmla="*/ 2709589 h 9447745"/>
                    <a:gd name="connsiteX12-853" fmla="*/ 4747090 w 9495431"/>
                    <a:gd name="connsiteY12-854" fmla="*/ 2327109 h 9447745"/>
                    <a:gd name="connsiteX13-855" fmla="*/ 7120636 w 9495431"/>
                    <a:gd name="connsiteY13-856" fmla="*/ 1188 h 9447745"/>
                    <a:gd name="connsiteX0-857" fmla="*/ 7120636 w 9494182"/>
                    <a:gd name="connsiteY0-858" fmla="*/ 1211 h 9447768"/>
                    <a:gd name="connsiteX1-859" fmla="*/ 9494182 w 9494182"/>
                    <a:gd name="connsiteY1-860" fmla="*/ 2327132 h 9447768"/>
                    <a:gd name="connsiteX2-861" fmla="*/ 7120636 w 9494182"/>
                    <a:gd name="connsiteY2-862" fmla="*/ 4726078 h 9447768"/>
                    <a:gd name="connsiteX3-863" fmla="*/ 6975886 w 9494182"/>
                    <a:gd name="connsiteY3-864" fmla="*/ 4726412 h 9447768"/>
                    <a:gd name="connsiteX4-865" fmla="*/ 4761886 w 9494182"/>
                    <a:gd name="connsiteY4-866" fmla="*/ 6940412 h 9447768"/>
                    <a:gd name="connsiteX5-867" fmla="*/ 4747091 w 9494182"/>
                    <a:gd name="connsiteY5-868" fmla="*/ 7074222 h 9447768"/>
                    <a:gd name="connsiteX6-869" fmla="*/ 2373545 w 9494182"/>
                    <a:gd name="connsiteY6-870" fmla="*/ 9447768 h 9447768"/>
                    <a:gd name="connsiteX7-871" fmla="*/ 0 w 9494182"/>
                    <a:gd name="connsiteY7-872" fmla="*/ 7074222 h 9447768"/>
                    <a:gd name="connsiteX8-873" fmla="*/ 2373545 w 9494182"/>
                    <a:gd name="connsiteY8-874" fmla="*/ 4700676 h 9447768"/>
                    <a:gd name="connsiteX9-875" fmla="*/ 2616227 w 9494182"/>
                    <a:gd name="connsiteY9-876" fmla="*/ 4712931 h 9447768"/>
                    <a:gd name="connsiteX10-877" fmla="*/ 2778329 w 9494182"/>
                    <a:gd name="connsiteY10-878" fmla="*/ 4685812 h 9447768"/>
                    <a:gd name="connsiteX11-879" fmla="*/ 4741829 w 9494182"/>
                    <a:gd name="connsiteY11-880" fmla="*/ 2709612 h 9447768"/>
                    <a:gd name="connsiteX12-881" fmla="*/ 4747090 w 9494182"/>
                    <a:gd name="connsiteY12-882" fmla="*/ 2327132 h 9447768"/>
                    <a:gd name="connsiteX13-883" fmla="*/ 7120636 w 9494182"/>
                    <a:gd name="connsiteY13-884" fmla="*/ 1211 h 9447768"/>
                    <a:gd name="connsiteX0-885" fmla="*/ 7120636 w 9494182"/>
                    <a:gd name="connsiteY0-886" fmla="*/ 1211 h 9447768"/>
                    <a:gd name="connsiteX1-887" fmla="*/ 9494182 w 9494182"/>
                    <a:gd name="connsiteY1-888" fmla="*/ 2327132 h 9447768"/>
                    <a:gd name="connsiteX2-889" fmla="*/ 7120636 w 9494182"/>
                    <a:gd name="connsiteY2-890" fmla="*/ 4726078 h 9447768"/>
                    <a:gd name="connsiteX3-891" fmla="*/ 6975886 w 9494182"/>
                    <a:gd name="connsiteY3-892" fmla="*/ 4726412 h 9447768"/>
                    <a:gd name="connsiteX4-893" fmla="*/ 4761886 w 9494182"/>
                    <a:gd name="connsiteY4-894" fmla="*/ 6940412 h 9447768"/>
                    <a:gd name="connsiteX5-895" fmla="*/ 4747091 w 9494182"/>
                    <a:gd name="connsiteY5-896" fmla="*/ 7074222 h 9447768"/>
                    <a:gd name="connsiteX6-897" fmla="*/ 2373545 w 9494182"/>
                    <a:gd name="connsiteY6-898" fmla="*/ 9447768 h 9447768"/>
                    <a:gd name="connsiteX7-899" fmla="*/ 0 w 9494182"/>
                    <a:gd name="connsiteY7-900" fmla="*/ 7074222 h 9447768"/>
                    <a:gd name="connsiteX8-901" fmla="*/ 2373545 w 9494182"/>
                    <a:gd name="connsiteY8-902" fmla="*/ 4700676 h 9447768"/>
                    <a:gd name="connsiteX9-903" fmla="*/ 2616227 w 9494182"/>
                    <a:gd name="connsiteY9-904" fmla="*/ 4712931 h 9447768"/>
                    <a:gd name="connsiteX10-905" fmla="*/ 2778329 w 9494182"/>
                    <a:gd name="connsiteY10-906" fmla="*/ 4685812 h 9447768"/>
                    <a:gd name="connsiteX11-907" fmla="*/ 4741829 w 9494182"/>
                    <a:gd name="connsiteY11-908" fmla="*/ 2709612 h 9447768"/>
                    <a:gd name="connsiteX12-909" fmla="*/ 4747090 w 9494182"/>
                    <a:gd name="connsiteY12-910" fmla="*/ 2327132 h 9447768"/>
                    <a:gd name="connsiteX13-911" fmla="*/ 7120636 w 9494182"/>
                    <a:gd name="connsiteY13-912" fmla="*/ 1211 h 9447768"/>
                    <a:gd name="connsiteX0-913" fmla="*/ 7120636 w 9494182"/>
                    <a:gd name="connsiteY0-914" fmla="*/ 1211 h 9447768"/>
                    <a:gd name="connsiteX1-915" fmla="*/ 9494182 w 9494182"/>
                    <a:gd name="connsiteY1-916" fmla="*/ 2327132 h 9447768"/>
                    <a:gd name="connsiteX2-917" fmla="*/ 7120636 w 9494182"/>
                    <a:gd name="connsiteY2-918" fmla="*/ 4726078 h 9447768"/>
                    <a:gd name="connsiteX3-919" fmla="*/ 6975886 w 9494182"/>
                    <a:gd name="connsiteY3-920" fmla="*/ 4726412 h 9447768"/>
                    <a:gd name="connsiteX4-921" fmla="*/ 4761886 w 9494182"/>
                    <a:gd name="connsiteY4-922" fmla="*/ 6940412 h 9447768"/>
                    <a:gd name="connsiteX5-923" fmla="*/ 4747091 w 9494182"/>
                    <a:gd name="connsiteY5-924" fmla="*/ 7074222 h 9447768"/>
                    <a:gd name="connsiteX6-925" fmla="*/ 2373545 w 9494182"/>
                    <a:gd name="connsiteY6-926" fmla="*/ 9447768 h 9447768"/>
                    <a:gd name="connsiteX7-927" fmla="*/ 0 w 9494182"/>
                    <a:gd name="connsiteY7-928" fmla="*/ 7074222 h 9447768"/>
                    <a:gd name="connsiteX8-929" fmla="*/ 2373545 w 9494182"/>
                    <a:gd name="connsiteY8-930" fmla="*/ 4700676 h 9447768"/>
                    <a:gd name="connsiteX9-931" fmla="*/ 2616227 w 9494182"/>
                    <a:gd name="connsiteY9-932" fmla="*/ 4712931 h 9447768"/>
                    <a:gd name="connsiteX10-933" fmla="*/ 2778329 w 9494182"/>
                    <a:gd name="connsiteY10-934" fmla="*/ 4685812 h 9447768"/>
                    <a:gd name="connsiteX11-935" fmla="*/ 4741829 w 9494182"/>
                    <a:gd name="connsiteY11-936" fmla="*/ 2709612 h 9447768"/>
                    <a:gd name="connsiteX12-937" fmla="*/ 4747090 w 9494182"/>
                    <a:gd name="connsiteY12-938" fmla="*/ 2327132 h 9447768"/>
                    <a:gd name="connsiteX13-939" fmla="*/ 7120636 w 9494182"/>
                    <a:gd name="connsiteY13-940" fmla="*/ 1211 h 9447768"/>
                    <a:gd name="connsiteX0-941" fmla="*/ 7101586 w 9475132"/>
                    <a:gd name="connsiteY0-942" fmla="*/ 1211 h 9447769"/>
                    <a:gd name="connsiteX1-943" fmla="*/ 9475132 w 9475132"/>
                    <a:gd name="connsiteY1-944" fmla="*/ 2327132 h 9447769"/>
                    <a:gd name="connsiteX2-945" fmla="*/ 7101586 w 9475132"/>
                    <a:gd name="connsiteY2-946" fmla="*/ 4726078 h 9447769"/>
                    <a:gd name="connsiteX3-947" fmla="*/ 6956836 w 9475132"/>
                    <a:gd name="connsiteY3-948" fmla="*/ 4726412 h 9447769"/>
                    <a:gd name="connsiteX4-949" fmla="*/ 4742836 w 9475132"/>
                    <a:gd name="connsiteY4-950" fmla="*/ 6940412 h 9447769"/>
                    <a:gd name="connsiteX5-951" fmla="*/ 4728041 w 9475132"/>
                    <a:gd name="connsiteY5-952" fmla="*/ 7074222 h 9447769"/>
                    <a:gd name="connsiteX6-953" fmla="*/ 2354495 w 9475132"/>
                    <a:gd name="connsiteY6-954" fmla="*/ 9447768 h 9447769"/>
                    <a:gd name="connsiteX7-955" fmla="*/ 0 w 9475132"/>
                    <a:gd name="connsiteY7-956" fmla="*/ 7064697 h 9447769"/>
                    <a:gd name="connsiteX8-957" fmla="*/ 2354495 w 9475132"/>
                    <a:gd name="connsiteY8-958" fmla="*/ 4700676 h 9447769"/>
                    <a:gd name="connsiteX9-959" fmla="*/ 2597177 w 9475132"/>
                    <a:gd name="connsiteY9-960" fmla="*/ 4712931 h 9447769"/>
                    <a:gd name="connsiteX10-961" fmla="*/ 2759279 w 9475132"/>
                    <a:gd name="connsiteY10-962" fmla="*/ 4685812 h 9447769"/>
                    <a:gd name="connsiteX11-963" fmla="*/ 4722779 w 9475132"/>
                    <a:gd name="connsiteY11-964" fmla="*/ 2709612 h 9447769"/>
                    <a:gd name="connsiteX12-965" fmla="*/ 4728040 w 9475132"/>
                    <a:gd name="connsiteY12-966" fmla="*/ 2327132 h 9447769"/>
                    <a:gd name="connsiteX13-967" fmla="*/ 7101586 w 9475132"/>
                    <a:gd name="connsiteY13-968" fmla="*/ 1211 h 9447769"/>
                    <a:gd name="connsiteX0-969" fmla="*/ 7101586 w 9475132"/>
                    <a:gd name="connsiteY0-970" fmla="*/ 1211 h 9447769"/>
                    <a:gd name="connsiteX1-971" fmla="*/ 9475132 w 9475132"/>
                    <a:gd name="connsiteY1-972" fmla="*/ 2327132 h 9447769"/>
                    <a:gd name="connsiteX2-973" fmla="*/ 7101586 w 9475132"/>
                    <a:gd name="connsiteY2-974" fmla="*/ 4726078 h 9447769"/>
                    <a:gd name="connsiteX3-975" fmla="*/ 6956836 w 9475132"/>
                    <a:gd name="connsiteY3-976" fmla="*/ 4726412 h 9447769"/>
                    <a:gd name="connsiteX4-977" fmla="*/ 4742836 w 9475132"/>
                    <a:gd name="connsiteY4-978" fmla="*/ 6940412 h 9447769"/>
                    <a:gd name="connsiteX5-979" fmla="*/ 4728041 w 9475132"/>
                    <a:gd name="connsiteY5-980" fmla="*/ 7074222 h 9447769"/>
                    <a:gd name="connsiteX6-981" fmla="*/ 2354495 w 9475132"/>
                    <a:gd name="connsiteY6-982" fmla="*/ 9447768 h 9447769"/>
                    <a:gd name="connsiteX7-983" fmla="*/ 0 w 9475132"/>
                    <a:gd name="connsiteY7-984" fmla="*/ 7064697 h 9447769"/>
                    <a:gd name="connsiteX8-985" fmla="*/ 2354495 w 9475132"/>
                    <a:gd name="connsiteY8-986" fmla="*/ 4700676 h 9447769"/>
                    <a:gd name="connsiteX9-987" fmla="*/ 2597177 w 9475132"/>
                    <a:gd name="connsiteY9-988" fmla="*/ 4712931 h 9447769"/>
                    <a:gd name="connsiteX10-989" fmla="*/ 2759279 w 9475132"/>
                    <a:gd name="connsiteY10-990" fmla="*/ 4685812 h 9447769"/>
                    <a:gd name="connsiteX11-991" fmla="*/ 4722779 w 9475132"/>
                    <a:gd name="connsiteY11-992" fmla="*/ 2709612 h 9447769"/>
                    <a:gd name="connsiteX12-993" fmla="*/ 4728040 w 9475132"/>
                    <a:gd name="connsiteY12-994" fmla="*/ 2327132 h 9447769"/>
                    <a:gd name="connsiteX13-995" fmla="*/ 7101586 w 9475132"/>
                    <a:gd name="connsiteY13-996" fmla="*/ 1211 h 9447769"/>
                    <a:gd name="connsiteX0-997" fmla="*/ 7101586 w 9475132"/>
                    <a:gd name="connsiteY0-998" fmla="*/ 1211 h 9447769"/>
                    <a:gd name="connsiteX1-999" fmla="*/ 9475132 w 9475132"/>
                    <a:gd name="connsiteY1-1000" fmla="*/ 2327132 h 9447769"/>
                    <a:gd name="connsiteX2-1001" fmla="*/ 7101586 w 9475132"/>
                    <a:gd name="connsiteY2-1002" fmla="*/ 4726078 h 9447769"/>
                    <a:gd name="connsiteX3-1003" fmla="*/ 6956836 w 9475132"/>
                    <a:gd name="connsiteY3-1004" fmla="*/ 4726412 h 9447769"/>
                    <a:gd name="connsiteX4-1005" fmla="*/ 4742836 w 9475132"/>
                    <a:gd name="connsiteY4-1006" fmla="*/ 6940412 h 9447769"/>
                    <a:gd name="connsiteX5-1007" fmla="*/ 4728041 w 9475132"/>
                    <a:gd name="connsiteY5-1008" fmla="*/ 7074222 h 9447769"/>
                    <a:gd name="connsiteX6-1009" fmla="*/ 2354495 w 9475132"/>
                    <a:gd name="connsiteY6-1010" fmla="*/ 9447768 h 9447769"/>
                    <a:gd name="connsiteX7-1011" fmla="*/ 0 w 9475132"/>
                    <a:gd name="connsiteY7-1012" fmla="*/ 7064697 h 9447769"/>
                    <a:gd name="connsiteX8-1013" fmla="*/ 2354495 w 9475132"/>
                    <a:gd name="connsiteY8-1014" fmla="*/ 4700676 h 9447769"/>
                    <a:gd name="connsiteX9-1015" fmla="*/ 2759279 w 9475132"/>
                    <a:gd name="connsiteY9-1016" fmla="*/ 4685812 h 9447769"/>
                    <a:gd name="connsiteX10-1017" fmla="*/ 4722779 w 9475132"/>
                    <a:gd name="connsiteY10-1018" fmla="*/ 2709612 h 9447769"/>
                    <a:gd name="connsiteX11-1019" fmla="*/ 4728040 w 9475132"/>
                    <a:gd name="connsiteY11-1020" fmla="*/ 2327132 h 9447769"/>
                    <a:gd name="connsiteX12-1021" fmla="*/ 7101586 w 9475132"/>
                    <a:gd name="connsiteY12-1022" fmla="*/ 1211 h 9447769"/>
                    <a:gd name="connsiteX0-1023" fmla="*/ 7101586 w 9475132"/>
                    <a:gd name="connsiteY0-1024" fmla="*/ 1211 h 9447769"/>
                    <a:gd name="connsiteX1-1025" fmla="*/ 9475132 w 9475132"/>
                    <a:gd name="connsiteY1-1026" fmla="*/ 2327132 h 9447769"/>
                    <a:gd name="connsiteX2-1027" fmla="*/ 7101586 w 9475132"/>
                    <a:gd name="connsiteY2-1028" fmla="*/ 4726078 h 9447769"/>
                    <a:gd name="connsiteX3-1029" fmla="*/ 6956836 w 9475132"/>
                    <a:gd name="connsiteY3-1030" fmla="*/ 4726412 h 9447769"/>
                    <a:gd name="connsiteX4-1031" fmla="*/ 4742836 w 9475132"/>
                    <a:gd name="connsiteY4-1032" fmla="*/ 6940412 h 9447769"/>
                    <a:gd name="connsiteX5-1033" fmla="*/ 4728041 w 9475132"/>
                    <a:gd name="connsiteY5-1034" fmla="*/ 7074222 h 9447769"/>
                    <a:gd name="connsiteX6-1035" fmla="*/ 2354495 w 9475132"/>
                    <a:gd name="connsiteY6-1036" fmla="*/ 9447768 h 9447769"/>
                    <a:gd name="connsiteX7-1037" fmla="*/ 0 w 9475132"/>
                    <a:gd name="connsiteY7-1038" fmla="*/ 7064697 h 9447769"/>
                    <a:gd name="connsiteX8-1039" fmla="*/ 2354495 w 9475132"/>
                    <a:gd name="connsiteY8-1040" fmla="*/ 4700676 h 9447769"/>
                    <a:gd name="connsiteX9-1041" fmla="*/ 2759279 w 9475132"/>
                    <a:gd name="connsiteY9-1042" fmla="*/ 4685812 h 9447769"/>
                    <a:gd name="connsiteX10-1043" fmla="*/ 4722779 w 9475132"/>
                    <a:gd name="connsiteY10-1044" fmla="*/ 2709612 h 9447769"/>
                    <a:gd name="connsiteX11-1045" fmla="*/ 4728040 w 9475132"/>
                    <a:gd name="connsiteY11-1046" fmla="*/ 2327132 h 9447769"/>
                    <a:gd name="connsiteX12-1047" fmla="*/ 7101586 w 9475132"/>
                    <a:gd name="connsiteY12-1048" fmla="*/ 1211 h 9447769"/>
                    <a:gd name="connsiteX0-1049" fmla="*/ 7101587 w 9475133"/>
                    <a:gd name="connsiteY0-1050" fmla="*/ 1211 h 9447769"/>
                    <a:gd name="connsiteX1-1051" fmla="*/ 9475133 w 9475133"/>
                    <a:gd name="connsiteY1-1052" fmla="*/ 2327132 h 9447769"/>
                    <a:gd name="connsiteX2-1053" fmla="*/ 7101587 w 9475133"/>
                    <a:gd name="connsiteY2-1054" fmla="*/ 4726078 h 9447769"/>
                    <a:gd name="connsiteX3-1055" fmla="*/ 6956837 w 9475133"/>
                    <a:gd name="connsiteY3-1056" fmla="*/ 4726412 h 9447769"/>
                    <a:gd name="connsiteX4-1057" fmla="*/ 4742837 w 9475133"/>
                    <a:gd name="connsiteY4-1058" fmla="*/ 6940412 h 9447769"/>
                    <a:gd name="connsiteX5-1059" fmla="*/ 4728042 w 9475133"/>
                    <a:gd name="connsiteY5-1060" fmla="*/ 7074222 h 9447769"/>
                    <a:gd name="connsiteX6-1061" fmla="*/ 2354496 w 9475133"/>
                    <a:gd name="connsiteY6-1062" fmla="*/ 9447768 h 9447769"/>
                    <a:gd name="connsiteX7-1063" fmla="*/ 1 w 9475133"/>
                    <a:gd name="connsiteY7-1064" fmla="*/ 7064697 h 9447769"/>
                    <a:gd name="connsiteX8-1065" fmla="*/ 2364021 w 9475133"/>
                    <a:gd name="connsiteY8-1066" fmla="*/ 4719726 h 9447769"/>
                    <a:gd name="connsiteX9-1067" fmla="*/ 2759280 w 9475133"/>
                    <a:gd name="connsiteY9-1068" fmla="*/ 4685812 h 9447769"/>
                    <a:gd name="connsiteX10-1069" fmla="*/ 4722780 w 9475133"/>
                    <a:gd name="connsiteY10-1070" fmla="*/ 2709612 h 9447769"/>
                    <a:gd name="connsiteX11-1071" fmla="*/ 4728041 w 9475133"/>
                    <a:gd name="connsiteY11-1072" fmla="*/ 2327132 h 9447769"/>
                    <a:gd name="connsiteX12-1073" fmla="*/ 7101587 w 9475133"/>
                    <a:gd name="connsiteY12-1074" fmla="*/ 1211 h 9447769"/>
                    <a:gd name="connsiteX0-1075" fmla="*/ 7101587 w 9475133"/>
                    <a:gd name="connsiteY0-1076" fmla="*/ 1211 h 9447769"/>
                    <a:gd name="connsiteX1-1077" fmla="*/ 9475133 w 9475133"/>
                    <a:gd name="connsiteY1-1078" fmla="*/ 2327132 h 9447769"/>
                    <a:gd name="connsiteX2-1079" fmla="*/ 7101587 w 9475133"/>
                    <a:gd name="connsiteY2-1080" fmla="*/ 4726078 h 9447769"/>
                    <a:gd name="connsiteX3-1081" fmla="*/ 6956837 w 9475133"/>
                    <a:gd name="connsiteY3-1082" fmla="*/ 4726412 h 9447769"/>
                    <a:gd name="connsiteX4-1083" fmla="*/ 4742837 w 9475133"/>
                    <a:gd name="connsiteY4-1084" fmla="*/ 6940412 h 9447769"/>
                    <a:gd name="connsiteX5-1085" fmla="*/ 4728042 w 9475133"/>
                    <a:gd name="connsiteY5-1086" fmla="*/ 7074222 h 9447769"/>
                    <a:gd name="connsiteX6-1087" fmla="*/ 2354496 w 9475133"/>
                    <a:gd name="connsiteY6-1088" fmla="*/ 9447768 h 9447769"/>
                    <a:gd name="connsiteX7-1089" fmla="*/ 1 w 9475133"/>
                    <a:gd name="connsiteY7-1090" fmla="*/ 7064697 h 9447769"/>
                    <a:gd name="connsiteX8-1091" fmla="*/ 2364021 w 9475133"/>
                    <a:gd name="connsiteY8-1092" fmla="*/ 4719726 h 9447769"/>
                    <a:gd name="connsiteX9-1093" fmla="*/ 2759280 w 9475133"/>
                    <a:gd name="connsiteY9-1094" fmla="*/ 4685812 h 9447769"/>
                    <a:gd name="connsiteX10-1095" fmla="*/ 4722780 w 9475133"/>
                    <a:gd name="connsiteY10-1096" fmla="*/ 2709612 h 9447769"/>
                    <a:gd name="connsiteX11-1097" fmla="*/ 4728041 w 9475133"/>
                    <a:gd name="connsiteY11-1098" fmla="*/ 2327132 h 9447769"/>
                    <a:gd name="connsiteX12-1099" fmla="*/ 7101587 w 9475133"/>
                    <a:gd name="connsiteY12-1100" fmla="*/ 1211 h 9447769"/>
                    <a:gd name="connsiteX0-1101" fmla="*/ 7101589 w 9475135"/>
                    <a:gd name="connsiteY0-1102" fmla="*/ 1211 h 9448058"/>
                    <a:gd name="connsiteX1-1103" fmla="*/ 9475135 w 9475135"/>
                    <a:gd name="connsiteY1-1104" fmla="*/ 2327132 h 9448058"/>
                    <a:gd name="connsiteX2-1105" fmla="*/ 7101589 w 9475135"/>
                    <a:gd name="connsiteY2-1106" fmla="*/ 4726078 h 9448058"/>
                    <a:gd name="connsiteX3-1107" fmla="*/ 6956839 w 9475135"/>
                    <a:gd name="connsiteY3-1108" fmla="*/ 4726412 h 9448058"/>
                    <a:gd name="connsiteX4-1109" fmla="*/ 4742839 w 9475135"/>
                    <a:gd name="connsiteY4-1110" fmla="*/ 6940412 h 9448058"/>
                    <a:gd name="connsiteX5-1111" fmla="*/ 4728044 w 9475135"/>
                    <a:gd name="connsiteY5-1112" fmla="*/ 7074222 h 9448058"/>
                    <a:gd name="connsiteX6-1113" fmla="*/ 2354498 w 9475135"/>
                    <a:gd name="connsiteY6-1114" fmla="*/ 9447768 h 9448058"/>
                    <a:gd name="connsiteX7-1115" fmla="*/ 3 w 9475135"/>
                    <a:gd name="connsiteY7-1116" fmla="*/ 7064697 h 9448058"/>
                    <a:gd name="connsiteX8-1117" fmla="*/ 2364023 w 9475135"/>
                    <a:gd name="connsiteY8-1118" fmla="*/ 4719726 h 9448058"/>
                    <a:gd name="connsiteX9-1119" fmla="*/ 2759282 w 9475135"/>
                    <a:gd name="connsiteY9-1120" fmla="*/ 4685812 h 9448058"/>
                    <a:gd name="connsiteX10-1121" fmla="*/ 4722782 w 9475135"/>
                    <a:gd name="connsiteY10-1122" fmla="*/ 2709612 h 9448058"/>
                    <a:gd name="connsiteX11-1123" fmla="*/ 4728043 w 9475135"/>
                    <a:gd name="connsiteY11-1124" fmla="*/ 2327132 h 9448058"/>
                    <a:gd name="connsiteX12-1125" fmla="*/ 7101589 w 9475135"/>
                    <a:gd name="connsiteY12-1126" fmla="*/ 1211 h 9448058"/>
                    <a:gd name="connsiteX0-1127" fmla="*/ 7101589 w 9475135"/>
                    <a:gd name="connsiteY0-1128" fmla="*/ 1211 h 9447974"/>
                    <a:gd name="connsiteX1-1129" fmla="*/ 9475135 w 9475135"/>
                    <a:gd name="connsiteY1-1130" fmla="*/ 2327132 h 9447974"/>
                    <a:gd name="connsiteX2-1131" fmla="*/ 7101589 w 9475135"/>
                    <a:gd name="connsiteY2-1132" fmla="*/ 4726078 h 9447974"/>
                    <a:gd name="connsiteX3-1133" fmla="*/ 6956839 w 9475135"/>
                    <a:gd name="connsiteY3-1134" fmla="*/ 4726412 h 9447974"/>
                    <a:gd name="connsiteX4-1135" fmla="*/ 4742839 w 9475135"/>
                    <a:gd name="connsiteY4-1136" fmla="*/ 6940412 h 9447974"/>
                    <a:gd name="connsiteX5-1137" fmla="*/ 4728044 w 9475135"/>
                    <a:gd name="connsiteY5-1138" fmla="*/ 7074222 h 9447974"/>
                    <a:gd name="connsiteX6-1139" fmla="*/ 2354498 w 9475135"/>
                    <a:gd name="connsiteY6-1140" fmla="*/ 9447768 h 9447974"/>
                    <a:gd name="connsiteX7-1141" fmla="*/ 3 w 9475135"/>
                    <a:gd name="connsiteY7-1142" fmla="*/ 7064697 h 9447974"/>
                    <a:gd name="connsiteX8-1143" fmla="*/ 2364023 w 9475135"/>
                    <a:gd name="connsiteY8-1144" fmla="*/ 4719726 h 9447974"/>
                    <a:gd name="connsiteX9-1145" fmla="*/ 2759282 w 9475135"/>
                    <a:gd name="connsiteY9-1146" fmla="*/ 4685812 h 9447974"/>
                    <a:gd name="connsiteX10-1147" fmla="*/ 4722782 w 9475135"/>
                    <a:gd name="connsiteY10-1148" fmla="*/ 2709612 h 9447974"/>
                    <a:gd name="connsiteX11-1149" fmla="*/ 4728043 w 9475135"/>
                    <a:gd name="connsiteY11-1150" fmla="*/ 2327132 h 9447974"/>
                    <a:gd name="connsiteX12-1151" fmla="*/ 7101589 w 9475135"/>
                    <a:gd name="connsiteY12-1152" fmla="*/ 1211 h 9447974"/>
                    <a:gd name="connsiteX0-1153" fmla="*/ 7101589 w 9475135"/>
                    <a:gd name="connsiteY0-1154" fmla="*/ 1211 h 9447974"/>
                    <a:gd name="connsiteX1-1155" fmla="*/ 9475135 w 9475135"/>
                    <a:gd name="connsiteY1-1156" fmla="*/ 2327132 h 9447974"/>
                    <a:gd name="connsiteX2-1157" fmla="*/ 7101589 w 9475135"/>
                    <a:gd name="connsiteY2-1158" fmla="*/ 4726078 h 9447974"/>
                    <a:gd name="connsiteX3-1159" fmla="*/ 6956839 w 9475135"/>
                    <a:gd name="connsiteY3-1160" fmla="*/ 4726412 h 9447974"/>
                    <a:gd name="connsiteX4-1161" fmla="*/ 4742839 w 9475135"/>
                    <a:gd name="connsiteY4-1162" fmla="*/ 6940412 h 9447974"/>
                    <a:gd name="connsiteX5-1163" fmla="*/ 4728044 w 9475135"/>
                    <a:gd name="connsiteY5-1164" fmla="*/ 7074222 h 9447974"/>
                    <a:gd name="connsiteX6-1165" fmla="*/ 2354498 w 9475135"/>
                    <a:gd name="connsiteY6-1166" fmla="*/ 9447768 h 9447974"/>
                    <a:gd name="connsiteX7-1167" fmla="*/ 3 w 9475135"/>
                    <a:gd name="connsiteY7-1168" fmla="*/ 7064697 h 9447974"/>
                    <a:gd name="connsiteX8-1169" fmla="*/ 2364023 w 9475135"/>
                    <a:gd name="connsiteY8-1170" fmla="*/ 4719726 h 9447974"/>
                    <a:gd name="connsiteX9-1171" fmla="*/ 2759282 w 9475135"/>
                    <a:gd name="connsiteY9-1172" fmla="*/ 4685812 h 9447974"/>
                    <a:gd name="connsiteX10-1173" fmla="*/ 4722782 w 9475135"/>
                    <a:gd name="connsiteY10-1174" fmla="*/ 2709612 h 9447974"/>
                    <a:gd name="connsiteX11-1175" fmla="*/ 4728043 w 9475135"/>
                    <a:gd name="connsiteY11-1176" fmla="*/ 2327132 h 9447974"/>
                    <a:gd name="connsiteX12-1177" fmla="*/ 7101589 w 9475135"/>
                    <a:gd name="connsiteY12-1178" fmla="*/ 1211 h 944797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</a:cxnLst>
                  <a:rect l="l" t="t" r="r" b="b"/>
                  <a:pathLst>
                    <a:path w="9475135" h="9447974">
                      <a:moveTo>
                        <a:pt x="7101589" y="1211"/>
                      </a:moveTo>
                      <a:cubicBezTo>
                        <a:pt x="8498187" y="-46414"/>
                        <a:pt x="9475135" y="1320579"/>
                        <a:pt x="9475135" y="2327132"/>
                      </a:cubicBezTo>
                      <a:cubicBezTo>
                        <a:pt x="9475135" y="3333685"/>
                        <a:pt x="8726787" y="4675278"/>
                        <a:pt x="7101589" y="4726078"/>
                      </a:cubicBezTo>
                      <a:lnTo>
                        <a:pt x="6956839" y="4726412"/>
                      </a:lnTo>
                      <a:cubicBezTo>
                        <a:pt x="5854731" y="4828012"/>
                        <a:pt x="4844439" y="5679554"/>
                        <a:pt x="4742839" y="6940412"/>
                      </a:cubicBezTo>
                      <a:lnTo>
                        <a:pt x="4728044" y="7074222"/>
                      </a:lnTo>
                      <a:cubicBezTo>
                        <a:pt x="4728044" y="7937420"/>
                        <a:pt x="4104530" y="9468405"/>
                        <a:pt x="2354498" y="9447768"/>
                      </a:cubicBezTo>
                      <a:cubicBezTo>
                        <a:pt x="604466" y="9427131"/>
                        <a:pt x="-1584" y="7852704"/>
                        <a:pt x="3" y="7064697"/>
                      </a:cubicBezTo>
                      <a:cubicBezTo>
                        <a:pt x="1590" y="6276690"/>
                        <a:pt x="652113" y="4782365"/>
                        <a:pt x="2364023" y="4719726"/>
                      </a:cubicBezTo>
                      <a:cubicBezTo>
                        <a:pt x="2604741" y="4710918"/>
                        <a:pt x="2393143" y="4731906"/>
                        <a:pt x="2759282" y="4685812"/>
                      </a:cubicBezTo>
                      <a:cubicBezTo>
                        <a:pt x="3839376" y="4491092"/>
                        <a:pt x="4534412" y="3789706"/>
                        <a:pt x="4722782" y="2709612"/>
                      </a:cubicBezTo>
                      <a:cubicBezTo>
                        <a:pt x="4724536" y="2582119"/>
                        <a:pt x="4726289" y="2454625"/>
                        <a:pt x="4728043" y="2327132"/>
                      </a:cubicBezTo>
                      <a:cubicBezTo>
                        <a:pt x="4823293" y="1035309"/>
                        <a:pt x="5704991" y="48836"/>
                        <a:pt x="7101589" y="1211"/>
                      </a:cubicBezTo>
                      <a:close/>
                    </a:path>
                  </a:pathLst>
                </a:custGeom>
                <a:solidFill>
                  <a:srgbClr val="005BA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7" name="椭圆 396"/>
                <p:cNvSpPr>
                  <a:spLocks noChangeAspect="1"/>
                </p:cNvSpPr>
                <p:nvPr/>
              </p:nvSpPr>
              <p:spPr>
                <a:xfrm>
                  <a:off x="8122720" y="5674769"/>
                  <a:ext cx="4507200" cy="4507200"/>
                </a:xfrm>
                <a:prstGeom prst="ellipse">
                  <a:avLst/>
                </a:prstGeom>
                <a:solidFill>
                  <a:srgbClr val="EEB0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94" name="任意多边形 393"/>
              <p:cNvSpPr/>
              <p:nvPr/>
            </p:nvSpPr>
            <p:spPr>
              <a:xfrm>
                <a:off x="9998046" y="8726943"/>
                <a:ext cx="6655742" cy="1720039"/>
              </a:xfrm>
              <a:custGeom>
                <a:avLst/>
                <a:gdLst/>
                <a:ahLst/>
                <a:cxnLst/>
                <a:rect l="l" t="t" r="r" b="b"/>
                <a:pathLst>
                  <a:path w="6655742" h="1720039">
                    <a:moveTo>
                      <a:pt x="3884656" y="219168"/>
                    </a:moveTo>
                    <a:lnTo>
                      <a:pt x="3884656" y="1501946"/>
                    </a:lnTo>
                    <a:lnTo>
                      <a:pt x="4126385" y="1501946"/>
                    </a:lnTo>
                    <a:cubicBezTo>
                      <a:pt x="4337674" y="1501946"/>
                      <a:pt x="4502588" y="1444289"/>
                      <a:pt x="4621124" y="1328975"/>
                    </a:cubicBezTo>
                    <a:cubicBezTo>
                      <a:pt x="4739662" y="1213661"/>
                      <a:pt x="4798930" y="1052150"/>
                      <a:pt x="4798930" y="844442"/>
                    </a:cubicBezTo>
                    <a:cubicBezTo>
                      <a:pt x="4798930" y="636733"/>
                      <a:pt x="4738050" y="480594"/>
                      <a:pt x="4616290" y="376024"/>
                    </a:cubicBezTo>
                    <a:cubicBezTo>
                      <a:pt x="4494530" y="271453"/>
                      <a:pt x="4334452" y="219168"/>
                      <a:pt x="4136054" y="219168"/>
                    </a:cubicBezTo>
                    <a:close/>
                    <a:moveTo>
                      <a:pt x="5401972" y="27933"/>
                    </a:moveTo>
                    <a:lnTo>
                      <a:pt x="5616843" y="27933"/>
                    </a:lnTo>
                    <a:lnTo>
                      <a:pt x="5616843" y="1029230"/>
                    </a:lnTo>
                    <a:cubicBezTo>
                      <a:pt x="5616843" y="1362280"/>
                      <a:pt x="5756509" y="1528804"/>
                      <a:pt x="6035840" y="1528804"/>
                    </a:cubicBezTo>
                    <a:cubicBezTo>
                      <a:pt x="6305862" y="1528804"/>
                      <a:pt x="6440872" y="1367651"/>
                      <a:pt x="6440872" y="1045346"/>
                    </a:cubicBezTo>
                    <a:lnTo>
                      <a:pt x="6440872" y="27933"/>
                    </a:lnTo>
                    <a:lnTo>
                      <a:pt x="6655742" y="27933"/>
                    </a:lnTo>
                    <a:lnTo>
                      <a:pt x="6655742" y="1014189"/>
                    </a:lnTo>
                    <a:cubicBezTo>
                      <a:pt x="6655742" y="1484756"/>
                      <a:pt x="6442304" y="1720039"/>
                      <a:pt x="6015428" y="1720039"/>
                    </a:cubicBezTo>
                    <a:cubicBezTo>
                      <a:pt x="5606458" y="1720039"/>
                      <a:pt x="5401972" y="1492993"/>
                      <a:pt x="5401972" y="1038899"/>
                    </a:cubicBezTo>
                    <a:close/>
                    <a:moveTo>
                      <a:pt x="3669785" y="27933"/>
                    </a:moveTo>
                    <a:lnTo>
                      <a:pt x="4144649" y="27933"/>
                    </a:lnTo>
                    <a:cubicBezTo>
                      <a:pt x="4396764" y="27933"/>
                      <a:pt x="4606442" y="101347"/>
                      <a:pt x="4773682" y="248176"/>
                    </a:cubicBezTo>
                    <a:cubicBezTo>
                      <a:pt x="4940924" y="395004"/>
                      <a:pt x="5024544" y="591968"/>
                      <a:pt x="5024544" y="839070"/>
                    </a:cubicBezTo>
                    <a:cubicBezTo>
                      <a:pt x="5024544" y="1096914"/>
                      <a:pt x="4940924" y="1303548"/>
                      <a:pt x="4773682" y="1458971"/>
                    </a:cubicBezTo>
                    <a:cubicBezTo>
                      <a:pt x="4606442" y="1614394"/>
                      <a:pt x="4391034" y="1692106"/>
                      <a:pt x="4127460" y="1692106"/>
                    </a:cubicBezTo>
                    <a:lnTo>
                      <a:pt x="3669785" y="1692106"/>
                    </a:lnTo>
                    <a:close/>
                    <a:moveTo>
                      <a:pt x="2383910" y="27933"/>
                    </a:moveTo>
                    <a:lnTo>
                      <a:pt x="3241244" y="27933"/>
                    </a:lnTo>
                    <a:lnTo>
                      <a:pt x="3241244" y="219168"/>
                    </a:lnTo>
                    <a:lnTo>
                      <a:pt x="2598780" y="219168"/>
                    </a:lnTo>
                    <a:lnTo>
                      <a:pt x="2598780" y="752047"/>
                    </a:lnTo>
                    <a:lnTo>
                      <a:pt x="3193972" y="752047"/>
                    </a:lnTo>
                    <a:lnTo>
                      <a:pt x="3193972" y="942208"/>
                    </a:lnTo>
                    <a:lnTo>
                      <a:pt x="2598780" y="942208"/>
                    </a:lnTo>
                    <a:lnTo>
                      <a:pt x="2598780" y="1501946"/>
                    </a:lnTo>
                    <a:lnTo>
                      <a:pt x="3278846" y="1501946"/>
                    </a:lnTo>
                    <a:lnTo>
                      <a:pt x="3278846" y="1692106"/>
                    </a:lnTo>
                    <a:lnTo>
                      <a:pt x="2383910" y="1692106"/>
                    </a:lnTo>
                    <a:close/>
                    <a:moveTo>
                      <a:pt x="1660010" y="27933"/>
                    </a:moveTo>
                    <a:lnTo>
                      <a:pt x="1874881" y="27933"/>
                    </a:lnTo>
                    <a:lnTo>
                      <a:pt x="1874881" y="1692106"/>
                    </a:lnTo>
                    <a:lnTo>
                      <a:pt x="1660010" y="1692106"/>
                    </a:lnTo>
                    <a:close/>
                    <a:moveTo>
                      <a:pt x="851962" y="0"/>
                    </a:moveTo>
                    <a:cubicBezTo>
                      <a:pt x="1010966" y="0"/>
                      <a:pt x="1142395" y="22561"/>
                      <a:pt x="1246250" y="67684"/>
                    </a:cubicBezTo>
                    <a:lnTo>
                      <a:pt x="1246250" y="292224"/>
                    </a:lnTo>
                    <a:cubicBezTo>
                      <a:pt x="1127354" y="226330"/>
                      <a:pt x="996641" y="193384"/>
                      <a:pt x="854110" y="193384"/>
                    </a:cubicBezTo>
                    <a:cubicBezTo>
                      <a:pt x="668606" y="193384"/>
                      <a:pt x="517480" y="255159"/>
                      <a:pt x="400734" y="378709"/>
                    </a:cubicBezTo>
                    <a:cubicBezTo>
                      <a:pt x="283987" y="502260"/>
                      <a:pt x="225614" y="668964"/>
                      <a:pt x="225614" y="878821"/>
                    </a:cubicBezTo>
                    <a:cubicBezTo>
                      <a:pt x="225614" y="1077934"/>
                      <a:pt x="280048" y="1236043"/>
                      <a:pt x="388916" y="1353148"/>
                    </a:cubicBezTo>
                    <a:cubicBezTo>
                      <a:pt x="497784" y="1470252"/>
                      <a:pt x="640314" y="1528804"/>
                      <a:pt x="816508" y="1528804"/>
                    </a:cubicBezTo>
                    <a:cubicBezTo>
                      <a:pt x="981242" y="1528804"/>
                      <a:pt x="1124490" y="1491560"/>
                      <a:pt x="1246250" y="1417072"/>
                    </a:cubicBezTo>
                    <a:lnTo>
                      <a:pt x="1246250" y="1623347"/>
                    </a:lnTo>
                    <a:cubicBezTo>
                      <a:pt x="1123773" y="1687808"/>
                      <a:pt x="970141" y="1720039"/>
                      <a:pt x="785352" y="1720039"/>
                    </a:cubicBezTo>
                    <a:cubicBezTo>
                      <a:pt x="546846" y="1720039"/>
                      <a:pt x="356327" y="1644297"/>
                      <a:pt x="213796" y="1492814"/>
                    </a:cubicBezTo>
                    <a:cubicBezTo>
                      <a:pt x="71265" y="1341330"/>
                      <a:pt x="0" y="1140963"/>
                      <a:pt x="0" y="891713"/>
                    </a:cubicBezTo>
                    <a:cubicBezTo>
                      <a:pt x="0" y="623841"/>
                      <a:pt x="80218" y="408254"/>
                      <a:pt x="240655" y="244952"/>
                    </a:cubicBezTo>
                    <a:cubicBezTo>
                      <a:pt x="401092" y="81651"/>
                      <a:pt x="604861" y="0"/>
                      <a:pt x="851962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7DE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971834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任意多边形 403"/>
          <p:cNvSpPr/>
          <p:nvPr/>
        </p:nvSpPr>
        <p:spPr>
          <a:xfrm>
            <a:off x="-10122" y="15039583"/>
            <a:ext cx="28502478" cy="2105420"/>
          </a:xfrm>
          <a:custGeom>
            <a:avLst/>
            <a:gdLst>
              <a:gd name="connsiteX0" fmla="*/ 0 w 22803467"/>
              <a:gd name="connsiteY0" fmla="*/ 0 h 1684335"/>
              <a:gd name="connsiteX1" fmla="*/ 22803467 w 22803467"/>
              <a:gd name="connsiteY1" fmla="*/ 0 h 1684335"/>
              <a:gd name="connsiteX2" fmla="*/ 21200007 w 22803467"/>
              <a:gd name="connsiteY2" fmla="*/ 1684335 h 1684335"/>
              <a:gd name="connsiteX3" fmla="*/ 0 w 22803467"/>
              <a:gd name="connsiteY3" fmla="*/ 1684335 h 1684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03467" h="1684335">
                <a:moveTo>
                  <a:pt x="0" y="0"/>
                </a:moveTo>
                <a:lnTo>
                  <a:pt x="22803467" y="0"/>
                </a:lnTo>
                <a:lnTo>
                  <a:pt x="21200007" y="1684335"/>
                </a:lnTo>
                <a:lnTo>
                  <a:pt x="0" y="1684335"/>
                </a:lnTo>
                <a:close/>
              </a:path>
            </a:pathLst>
          </a:custGeom>
          <a:solidFill>
            <a:srgbClr val="005B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688"/>
          </a:p>
        </p:txBody>
      </p:sp>
      <p:sp>
        <p:nvSpPr>
          <p:cNvPr id="406" name="任意多边形 405"/>
          <p:cNvSpPr>
            <a:spLocks noChangeAspect="1"/>
          </p:cNvSpPr>
          <p:nvPr/>
        </p:nvSpPr>
        <p:spPr>
          <a:xfrm>
            <a:off x="28352529" y="15068449"/>
            <a:ext cx="2088038" cy="2088038"/>
          </a:xfrm>
          <a:custGeom>
            <a:avLst/>
            <a:gdLst>
              <a:gd name="connsiteX0" fmla="*/ 1658910 w 2004514"/>
              <a:gd name="connsiteY0" fmla="*/ 1935394 h 2004515"/>
              <a:gd name="connsiteX1" fmla="*/ 1728030 w 2004514"/>
              <a:gd name="connsiteY1" fmla="*/ 1935394 h 2004515"/>
              <a:gd name="connsiteX2" fmla="*/ 1728030 w 2004514"/>
              <a:gd name="connsiteY2" fmla="*/ 2004515 h 2004515"/>
              <a:gd name="connsiteX3" fmla="*/ 1658910 w 2004514"/>
              <a:gd name="connsiteY3" fmla="*/ 2004515 h 2004515"/>
              <a:gd name="connsiteX4" fmla="*/ 1866274 w 2004514"/>
              <a:gd name="connsiteY4" fmla="*/ 1866273 h 2004515"/>
              <a:gd name="connsiteX5" fmla="*/ 1935394 w 2004514"/>
              <a:gd name="connsiteY5" fmla="*/ 1866273 h 2004515"/>
              <a:gd name="connsiteX6" fmla="*/ 1935394 w 2004514"/>
              <a:gd name="connsiteY6" fmla="*/ 1935394 h 2004515"/>
              <a:gd name="connsiteX7" fmla="*/ 2004514 w 2004514"/>
              <a:gd name="connsiteY7" fmla="*/ 1935394 h 2004515"/>
              <a:gd name="connsiteX8" fmla="*/ 2004514 w 2004514"/>
              <a:gd name="connsiteY8" fmla="*/ 2004515 h 2004515"/>
              <a:gd name="connsiteX9" fmla="*/ 1935394 w 2004514"/>
              <a:gd name="connsiteY9" fmla="*/ 2004515 h 2004515"/>
              <a:gd name="connsiteX10" fmla="*/ 1866274 w 2004514"/>
              <a:gd name="connsiteY10" fmla="*/ 2004515 h 2004515"/>
              <a:gd name="connsiteX11" fmla="*/ 1866274 w 2004514"/>
              <a:gd name="connsiteY11" fmla="*/ 1935394 h 2004515"/>
              <a:gd name="connsiteX12" fmla="*/ 1728030 w 2004514"/>
              <a:gd name="connsiteY12" fmla="*/ 1866273 h 2004515"/>
              <a:gd name="connsiteX13" fmla="*/ 1797150 w 2004514"/>
              <a:gd name="connsiteY13" fmla="*/ 1866273 h 2004515"/>
              <a:gd name="connsiteX14" fmla="*/ 1797150 w 2004514"/>
              <a:gd name="connsiteY14" fmla="*/ 1935394 h 2004515"/>
              <a:gd name="connsiteX15" fmla="*/ 1728030 w 2004514"/>
              <a:gd name="connsiteY15" fmla="*/ 1935394 h 2004515"/>
              <a:gd name="connsiteX16" fmla="*/ 1175062 w 2004514"/>
              <a:gd name="connsiteY16" fmla="*/ 1866273 h 2004515"/>
              <a:gd name="connsiteX17" fmla="*/ 1244182 w 2004514"/>
              <a:gd name="connsiteY17" fmla="*/ 1866273 h 2004515"/>
              <a:gd name="connsiteX18" fmla="*/ 1313302 w 2004514"/>
              <a:gd name="connsiteY18" fmla="*/ 1866273 h 2004515"/>
              <a:gd name="connsiteX19" fmla="*/ 1382424 w 2004514"/>
              <a:gd name="connsiteY19" fmla="*/ 1866273 h 2004515"/>
              <a:gd name="connsiteX20" fmla="*/ 1451546 w 2004514"/>
              <a:gd name="connsiteY20" fmla="*/ 1866273 h 2004515"/>
              <a:gd name="connsiteX21" fmla="*/ 1451546 w 2004514"/>
              <a:gd name="connsiteY21" fmla="*/ 1935394 h 2004515"/>
              <a:gd name="connsiteX22" fmla="*/ 1520666 w 2004514"/>
              <a:gd name="connsiteY22" fmla="*/ 1935394 h 2004515"/>
              <a:gd name="connsiteX23" fmla="*/ 1520666 w 2004514"/>
              <a:gd name="connsiteY23" fmla="*/ 1866273 h 2004515"/>
              <a:gd name="connsiteX24" fmla="*/ 1589788 w 2004514"/>
              <a:gd name="connsiteY24" fmla="*/ 1866273 h 2004515"/>
              <a:gd name="connsiteX25" fmla="*/ 1658910 w 2004514"/>
              <a:gd name="connsiteY25" fmla="*/ 1866273 h 2004515"/>
              <a:gd name="connsiteX26" fmla="*/ 1658910 w 2004514"/>
              <a:gd name="connsiteY26" fmla="*/ 1935394 h 2004515"/>
              <a:gd name="connsiteX27" fmla="*/ 1589788 w 2004514"/>
              <a:gd name="connsiteY27" fmla="*/ 1935394 h 2004515"/>
              <a:gd name="connsiteX28" fmla="*/ 1589788 w 2004514"/>
              <a:gd name="connsiteY28" fmla="*/ 2004515 h 2004515"/>
              <a:gd name="connsiteX29" fmla="*/ 1520666 w 2004514"/>
              <a:gd name="connsiteY29" fmla="*/ 2004515 h 2004515"/>
              <a:gd name="connsiteX30" fmla="*/ 1451546 w 2004514"/>
              <a:gd name="connsiteY30" fmla="*/ 2004515 h 2004515"/>
              <a:gd name="connsiteX31" fmla="*/ 1382424 w 2004514"/>
              <a:gd name="connsiteY31" fmla="*/ 2004515 h 2004515"/>
              <a:gd name="connsiteX32" fmla="*/ 1382424 w 2004514"/>
              <a:gd name="connsiteY32" fmla="*/ 1935394 h 2004515"/>
              <a:gd name="connsiteX33" fmla="*/ 1313302 w 2004514"/>
              <a:gd name="connsiteY33" fmla="*/ 1935394 h 2004515"/>
              <a:gd name="connsiteX34" fmla="*/ 1244182 w 2004514"/>
              <a:gd name="connsiteY34" fmla="*/ 1935394 h 2004515"/>
              <a:gd name="connsiteX35" fmla="*/ 1244182 w 2004514"/>
              <a:gd name="connsiteY35" fmla="*/ 2004515 h 2004515"/>
              <a:gd name="connsiteX36" fmla="*/ 1175062 w 2004514"/>
              <a:gd name="connsiteY36" fmla="*/ 2004515 h 2004515"/>
              <a:gd name="connsiteX37" fmla="*/ 1175062 w 2004514"/>
              <a:gd name="connsiteY37" fmla="*/ 1935394 h 2004515"/>
              <a:gd name="connsiteX38" fmla="*/ 1036818 w 2004514"/>
              <a:gd name="connsiteY38" fmla="*/ 1866273 h 2004515"/>
              <a:gd name="connsiteX39" fmla="*/ 1105938 w 2004514"/>
              <a:gd name="connsiteY39" fmla="*/ 1866273 h 2004515"/>
              <a:gd name="connsiteX40" fmla="*/ 1175060 w 2004514"/>
              <a:gd name="connsiteY40" fmla="*/ 1866273 h 2004515"/>
              <a:gd name="connsiteX41" fmla="*/ 1175060 w 2004514"/>
              <a:gd name="connsiteY41" fmla="*/ 1935394 h 2004515"/>
              <a:gd name="connsiteX42" fmla="*/ 1105938 w 2004514"/>
              <a:gd name="connsiteY42" fmla="*/ 1935394 h 2004515"/>
              <a:gd name="connsiteX43" fmla="*/ 1105938 w 2004514"/>
              <a:gd name="connsiteY43" fmla="*/ 2004515 h 2004515"/>
              <a:gd name="connsiteX44" fmla="*/ 1036818 w 2004514"/>
              <a:gd name="connsiteY44" fmla="*/ 2004515 h 2004515"/>
              <a:gd name="connsiteX45" fmla="*/ 1036818 w 2004514"/>
              <a:gd name="connsiteY45" fmla="*/ 1935394 h 2004515"/>
              <a:gd name="connsiteX46" fmla="*/ 691212 w 2004514"/>
              <a:gd name="connsiteY46" fmla="*/ 1866273 h 2004515"/>
              <a:gd name="connsiteX47" fmla="*/ 760334 w 2004514"/>
              <a:gd name="connsiteY47" fmla="*/ 1866273 h 2004515"/>
              <a:gd name="connsiteX48" fmla="*/ 829454 w 2004514"/>
              <a:gd name="connsiteY48" fmla="*/ 1866273 h 2004515"/>
              <a:gd name="connsiteX49" fmla="*/ 829454 w 2004514"/>
              <a:gd name="connsiteY49" fmla="*/ 1935394 h 2004515"/>
              <a:gd name="connsiteX50" fmla="*/ 898574 w 2004514"/>
              <a:gd name="connsiteY50" fmla="*/ 1935394 h 2004515"/>
              <a:gd name="connsiteX51" fmla="*/ 898574 w 2004514"/>
              <a:gd name="connsiteY51" fmla="*/ 2004515 h 2004515"/>
              <a:gd name="connsiteX52" fmla="*/ 829454 w 2004514"/>
              <a:gd name="connsiteY52" fmla="*/ 2004515 h 2004515"/>
              <a:gd name="connsiteX53" fmla="*/ 760334 w 2004514"/>
              <a:gd name="connsiteY53" fmla="*/ 2004515 h 2004515"/>
              <a:gd name="connsiteX54" fmla="*/ 691212 w 2004514"/>
              <a:gd name="connsiteY54" fmla="*/ 2004515 h 2004515"/>
              <a:gd name="connsiteX55" fmla="*/ 622090 w 2004514"/>
              <a:gd name="connsiteY55" fmla="*/ 2004515 h 2004515"/>
              <a:gd name="connsiteX56" fmla="*/ 622090 w 2004514"/>
              <a:gd name="connsiteY56" fmla="*/ 1935394 h 2004515"/>
              <a:gd name="connsiteX57" fmla="*/ 691212 w 2004514"/>
              <a:gd name="connsiteY57" fmla="*/ 1935394 h 2004515"/>
              <a:gd name="connsiteX58" fmla="*/ 414726 w 2004514"/>
              <a:gd name="connsiteY58" fmla="*/ 1866273 h 2004515"/>
              <a:gd name="connsiteX59" fmla="*/ 483848 w 2004514"/>
              <a:gd name="connsiteY59" fmla="*/ 1866273 h 2004515"/>
              <a:gd name="connsiteX60" fmla="*/ 483848 w 2004514"/>
              <a:gd name="connsiteY60" fmla="*/ 1935394 h 2004515"/>
              <a:gd name="connsiteX61" fmla="*/ 483848 w 2004514"/>
              <a:gd name="connsiteY61" fmla="*/ 2004515 h 2004515"/>
              <a:gd name="connsiteX62" fmla="*/ 414726 w 2004514"/>
              <a:gd name="connsiteY62" fmla="*/ 2004515 h 2004515"/>
              <a:gd name="connsiteX63" fmla="*/ 345606 w 2004514"/>
              <a:gd name="connsiteY63" fmla="*/ 2004515 h 2004515"/>
              <a:gd name="connsiteX64" fmla="*/ 276486 w 2004514"/>
              <a:gd name="connsiteY64" fmla="*/ 2004515 h 2004515"/>
              <a:gd name="connsiteX65" fmla="*/ 207364 w 2004514"/>
              <a:gd name="connsiteY65" fmla="*/ 2004515 h 2004515"/>
              <a:gd name="connsiteX66" fmla="*/ 207364 w 2004514"/>
              <a:gd name="connsiteY66" fmla="*/ 1935394 h 2004515"/>
              <a:gd name="connsiteX67" fmla="*/ 276486 w 2004514"/>
              <a:gd name="connsiteY67" fmla="*/ 1935394 h 2004515"/>
              <a:gd name="connsiteX68" fmla="*/ 345606 w 2004514"/>
              <a:gd name="connsiteY68" fmla="*/ 1935394 h 2004515"/>
              <a:gd name="connsiteX69" fmla="*/ 414726 w 2004514"/>
              <a:gd name="connsiteY69" fmla="*/ 1935394 h 2004515"/>
              <a:gd name="connsiteX70" fmla="*/ 0 w 2004514"/>
              <a:gd name="connsiteY70" fmla="*/ 1866273 h 2004515"/>
              <a:gd name="connsiteX71" fmla="*/ 69122 w 2004514"/>
              <a:gd name="connsiteY71" fmla="*/ 1866273 h 2004515"/>
              <a:gd name="connsiteX72" fmla="*/ 69122 w 2004514"/>
              <a:gd name="connsiteY72" fmla="*/ 1935394 h 2004515"/>
              <a:gd name="connsiteX73" fmla="*/ 138242 w 2004514"/>
              <a:gd name="connsiteY73" fmla="*/ 1935394 h 2004515"/>
              <a:gd name="connsiteX74" fmla="*/ 207362 w 2004514"/>
              <a:gd name="connsiteY74" fmla="*/ 1935394 h 2004515"/>
              <a:gd name="connsiteX75" fmla="*/ 207362 w 2004514"/>
              <a:gd name="connsiteY75" fmla="*/ 2004515 h 2004515"/>
              <a:gd name="connsiteX76" fmla="*/ 138242 w 2004514"/>
              <a:gd name="connsiteY76" fmla="*/ 2004515 h 2004515"/>
              <a:gd name="connsiteX77" fmla="*/ 69122 w 2004514"/>
              <a:gd name="connsiteY77" fmla="*/ 2004515 h 2004515"/>
              <a:gd name="connsiteX78" fmla="*/ 0 w 2004514"/>
              <a:gd name="connsiteY78" fmla="*/ 2004515 h 2004515"/>
              <a:gd name="connsiteX79" fmla="*/ 0 w 2004514"/>
              <a:gd name="connsiteY79" fmla="*/ 1935394 h 2004515"/>
              <a:gd name="connsiteX80" fmla="*/ 1935394 w 2004514"/>
              <a:gd name="connsiteY80" fmla="*/ 1797151 h 2004515"/>
              <a:gd name="connsiteX81" fmla="*/ 2004514 w 2004514"/>
              <a:gd name="connsiteY81" fmla="*/ 1797151 h 2004515"/>
              <a:gd name="connsiteX82" fmla="*/ 2004514 w 2004514"/>
              <a:gd name="connsiteY82" fmla="*/ 1866272 h 2004515"/>
              <a:gd name="connsiteX83" fmla="*/ 1935394 w 2004514"/>
              <a:gd name="connsiteY83" fmla="*/ 1866272 h 2004515"/>
              <a:gd name="connsiteX84" fmla="*/ 552970 w 2004514"/>
              <a:gd name="connsiteY84" fmla="*/ 1797151 h 2004515"/>
              <a:gd name="connsiteX85" fmla="*/ 622090 w 2004514"/>
              <a:gd name="connsiteY85" fmla="*/ 1797151 h 2004515"/>
              <a:gd name="connsiteX86" fmla="*/ 691212 w 2004514"/>
              <a:gd name="connsiteY86" fmla="*/ 1797151 h 2004515"/>
              <a:gd name="connsiteX87" fmla="*/ 691212 w 2004514"/>
              <a:gd name="connsiteY87" fmla="*/ 1866272 h 2004515"/>
              <a:gd name="connsiteX88" fmla="*/ 622090 w 2004514"/>
              <a:gd name="connsiteY88" fmla="*/ 1866272 h 2004515"/>
              <a:gd name="connsiteX89" fmla="*/ 552970 w 2004514"/>
              <a:gd name="connsiteY89" fmla="*/ 1866272 h 2004515"/>
              <a:gd name="connsiteX90" fmla="*/ 967698 w 2004514"/>
              <a:gd name="connsiteY90" fmla="*/ 1728030 h 2004515"/>
              <a:gd name="connsiteX91" fmla="*/ 1036818 w 2004514"/>
              <a:gd name="connsiteY91" fmla="*/ 1728030 h 2004515"/>
              <a:gd name="connsiteX92" fmla="*/ 1036818 w 2004514"/>
              <a:gd name="connsiteY92" fmla="*/ 1797151 h 2004515"/>
              <a:gd name="connsiteX93" fmla="*/ 967698 w 2004514"/>
              <a:gd name="connsiteY93" fmla="*/ 1797151 h 2004515"/>
              <a:gd name="connsiteX94" fmla="*/ 760334 w 2004514"/>
              <a:gd name="connsiteY94" fmla="*/ 1728030 h 2004515"/>
              <a:gd name="connsiteX95" fmla="*/ 829454 w 2004514"/>
              <a:gd name="connsiteY95" fmla="*/ 1728030 h 2004515"/>
              <a:gd name="connsiteX96" fmla="*/ 898574 w 2004514"/>
              <a:gd name="connsiteY96" fmla="*/ 1728030 h 2004515"/>
              <a:gd name="connsiteX97" fmla="*/ 898574 w 2004514"/>
              <a:gd name="connsiteY97" fmla="*/ 1797151 h 2004515"/>
              <a:gd name="connsiteX98" fmla="*/ 898574 w 2004514"/>
              <a:gd name="connsiteY98" fmla="*/ 1866272 h 2004515"/>
              <a:gd name="connsiteX99" fmla="*/ 829454 w 2004514"/>
              <a:gd name="connsiteY99" fmla="*/ 1866272 h 2004515"/>
              <a:gd name="connsiteX100" fmla="*/ 760334 w 2004514"/>
              <a:gd name="connsiteY100" fmla="*/ 1866272 h 2004515"/>
              <a:gd name="connsiteX101" fmla="*/ 760334 w 2004514"/>
              <a:gd name="connsiteY101" fmla="*/ 1797151 h 2004515"/>
              <a:gd name="connsiteX102" fmla="*/ 207364 w 2004514"/>
              <a:gd name="connsiteY102" fmla="*/ 1658909 h 2004515"/>
              <a:gd name="connsiteX103" fmla="*/ 276486 w 2004514"/>
              <a:gd name="connsiteY103" fmla="*/ 1658909 h 2004515"/>
              <a:gd name="connsiteX104" fmla="*/ 345606 w 2004514"/>
              <a:gd name="connsiteY104" fmla="*/ 1658909 h 2004515"/>
              <a:gd name="connsiteX105" fmla="*/ 345606 w 2004514"/>
              <a:gd name="connsiteY105" fmla="*/ 1728030 h 2004515"/>
              <a:gd name="connsiteX106" fmla="*/ 345606 w 2004514"/>
              <a:gd name="connsiteY106" fmla="*/ 1797151 h 2004515"/>
              <a:gd name="connsiteX107" fmla="*/ 345606 w 2004514"/>
              <a:gd name="connsiteY107" fmla="*/ 1866272 h 2004515"/>
              <a:gd name="connsiteX108" fmla="*/ 276486 w 2004514"/>
              <a:gd name="connsiteY108" fmla="*/ 1866272 h 2004515"/>
              <a:gd name="connsiteX109" fmla="*/ 207364 w 2004514"/>
              <a:gd name="connsiteY109" fmla="*/ 1866272 h 2004515"/>
              <a:gd name="connsiteX110" fmla="*/ 207364 w 2004514"/>
              <a:gd name="connsiteY110" fmla="*/ 1797151 h 2004515"/>
              <a:gd name="connsiteX111" fmla="*/ 207364 w 2004514"/>
              <a:gd name="connsiteY111" fmla="*/ 1728030 h 2004515"/>
              <a:gd name="connsiteX112" fmla="*/ 138242 w 2004514"/>
              <a:gd name="connsiteY112" fmla="*/ 1658909 h 2004515"/>
              <a:gd name="connsiteX113" fmla="*/ 207362 w 2004514"/>
              <a:gd name="connsiteY113" fmla="*/ 1658909 h 2004515"/>
              <a:gd name="connsiteX114" fmla="*/ 207362 w 2004514"/>
              <a:gd name="connsiteY114" fmla="*/ 1728030 h 2004515"/>
              <a:gd name="connsiteX115" fmla="*/ 207362 w 2004514"/>
              <a:gd name="connsiteY115" fmla="*/ 1797151 h 2004515"/>
              <a:gd name="connsiteX116" fmla="*/ 207362 w 2004514"/>
              <a:gd name="connsiteY116" fmla="*/ 1866272 h 2004515"/>
              <a:gd name="connsiteX117" fmla="*/ 138242 w 2004514"/>
              <a:gd name="connsiteY117" fmla="*/ 1866272 h 2004515"/>
              <a:gd name="connsiteX118" fmla="*/ 138242 w 2004514"/>
              <a:gd name="connsiteY118" fmla="*/ 1797151 h 2004515"/>
              <a:gd name="connsiteX119" fmla="*/ 138242 w 2004514"/>
              <a:gd name="connsiteY119" fmla="*/ 1728030 h 2004515"/>
              <a:gd name="connsiteX120" fmla="*/ 1036818 w 2004514"/>
              <a:gd name="connsiteY120" fmla="*/ 1589788 h 2004515"/>
              <a:gd name="connsiteX121" fmla="*/ 1105938 w 2004514"/>
              <a:gd name="connsiteY121" fmla="*/ 1589788 h 2004515"/>
              <a:gd name="connsiteX122" fmla="*/ 1175060 w 2004514"/>
              <a:gd name="connsiteY122" fmla="*/ 1589788 h 2004515"/>
              <a:gd name="connsiteX123" fmla="*/ 1175060 w 2004514"/>
              <a:gd name="connsiteY123" fmla="*/ 1658909 h 2004515"/>
              <a:gd name="connsiteX124" fmla="*/ 1175060 w 2004514"/>
              <a:gd name="connsiteY124" fmla="*/ 1728030 h 2004515"/>
              <a:gd name="connsiteX125" fmla="*/ 1105938 w 2004514"/>
              <a:gd name="connsiteY125" fmla="*/ 1728030 h 2004515"/>
              <a:gd name="connsiteX126" fmla="*/ 1105938 w 2004514"/>
              <a:gd name="connsiteY126" fmla="*/ 1658909 h 2004515"/>
              <a:gd name="connsiteX127" fmla="*/ 1036818 w 2004514"/>
              <a:gd name="connsiteY127" fmla="*/ 1658909 h 2004515"/>
              <a:gd name="connsiteX128" fmla="*/ 760334 w 2004514"/>
              <a:gd name="connsiteY128" fmla="*/ 1589788 h 2004515"/>
              <a:gd name="connsiteX129" fmla="*/ 829454 w 2004514"/>
              <a:gd name="connsiteY129" fmla="*/ 1589788 h 2004515"/>
              <a:gd name="connsiteX130" fmla="*/ 829454 w 2004514"/>
              <a:gd name="connsiteY130" fmla="*/ 1658909 h 2004515"/>
              <a:gd name="connsiteX131" fmla="*/ 760334 w 2004514"/>
              <a:gd name="connsiteY131" fmla="*/ 1658909 h 2004515"/>
              <a:gd name="connsiteX132" fmla="*/ 552970 w 2004514"/>
              <a:gd name="connsiteY132" fmla="*/ 1589788 h 2004515"/>
              <a:gd name="connsiteX133" fmla="*/ 622090 w 2004514"/>
              <a:gd name="connsiteY133" fmla="*/ 1589788 h 2004515"/>
              <a:gd name="connsiteX134" fmla="*/ 622090 w 2004514"/>
              <a:gd name="connsiteY134" fmla="*/ 1658909 h 2004515"/>
              <a:gd name="connsiteX135" fmla="*/ 622090 w 2004514"/>
              <a:gd name="connsiteY135" fmla="*/ 1728030 h 2004515"/>
              <a:gd name="connsiteX136" fmla="*/ 552970 w 2004514"/>
              <a:gd name="connsiteY136" fmla="*/ 1728030 h 2004515"/>
              <a:gd name="connsiteX137" fmla="*/ 552970 w 2004514"/>
              <a:gd name="connsiteY137" fmla="*/ 1658909 h 2004515"/>
              <a:gd name="connsiteX138" fmla="*/ 1866274 w 2004514"/>
              <a:gd name="connsiteY138" fmla="*/ 1520667 h 2004515"/>
              <a:gd name="connsiteX139" fmla="*/ 1935394 w 2004514"/>
              <a:gd name="connsiteY139" fmla="*/ 1520667 h 2004515"/>
              <a:gd name="connsiteX140" fmla="*/ 2004514 w 2004514"/>
              <a:gd name="connsiteY140" fmla="*/ 1520667 h 2004515"/>
              <a:gd name="connsiteX141" fmla="*/ 2004514 w 2004514"/>
              <a:gd name="connsiteY141" fmla="*/ 1589788 h 2004515"/>
              <a:gd name="connsiteX142" fmla="*/ 2004514 w 2004514"/>
              <a:gd name="connsiteY142" fmla="*/ 1658909 h 2004515"/>
              <a:gd name="connsiteX143" fmla="*/ 2004514 w 2004514"/>
              <a:gd name="connsiteY143" fmla="*/ 1728030 h 2004515"/>
              <a:gd name="connsiteX144" fmla="*/ 1935394 w 2004514"/>
              <a:gd name="connsiteY144" fmla="*/ 1728030 h 2004515"/>
              <a:gd name="connsiteX145" fmla="*/ 1935394 w 2004514"/>
              <a:gd name="connsiteY145" fmla="*/ 1658909 h 2004515"/>
              <a:gd name="connsiteX146" fmla="*/ 1935394 w 2004514"/>
              <a:gd name="connsiteY146" fmla="*/ 1589788 h 2004515"/>
              <a:gd name="connsiteX147" fmla="*/ 1866274 w 2004514"/>
              <a:gd name="connsiteY147" fmla="*/ 1589788 h 2004515"/>
              <a:gd name="connsiteX148" fmla="*/ 1797150 w 2004514"/>
              <a:gd name="connsiteY148" fmla="*/ 1520667 h 2004515"/>
              <a:gd name="connsiteX149" fmla="*/ 1866272 w 2004514"/>
              <a:gd name="connsiteY149" fmla="*/ 1520667 h 2004515"/>
              <a:gd name="connsiteX150" fmla="*/ 1866272 w 2004514"/>
              <a:gd name="connsiteY150" fmla="*/ 1589788 h 2004515"/>
              <a:gd name="connsiteX151" fmla="*/ 1797150 w 2004514"/>
              <a:gd name="connsiteY151" fmla="*/ 1589788 h 2004515"/>
              <a:gd name="connsiteX152" fmla="*/ 1520666 w 2004514"/>
              <a:gd name="connsiteY152" fmla="*/ 1520667 h 2004515"/>
              <a:gd name="connsiteX153" fmla="*/ 1589788 w 2004514"/>
              <a:gd name="connsiteY153" fmla="*/ 1520667 h 2004515"/>
              <a:gd name="connsiteX154" fmla="*/ 1589788 w 2004514"/>
              <a:gd name="connsiteY154" fmla="*/ 1589788 h 2004515"/>
              <a:gd name="connsiteX155" fmla="*/ 1520666 w 2004514"/>
              <a:gd name="connsiteY155" fmla="*/ 1589788 h 2004515"/>
              <a:gd name="connsiteX156" fmla="*/ 1175062 w 2004514"/>
              <a:gd name="connsiteY156" fmla="*/ 1520667 h 2004515"/>
              <a:gd name="connsiteX157" fmla="*/ 1244182 w 2004514"/>
              <a:gd name="connsiteY157" fmla="*/ 1520667 h 2004515"/>
              <a:gd name="connsiteX158" fmla="*/ 1313302 w 2004514"/>
              <a:gd name="connsiteY158" fmla="*/ 1520667 h 2004515"/>
              <a:gd name="connsiteX159" fmla="*/ 1382424 w 2004514"/>
              <a:gd name="connsiteY159" fmla="*/ 1520667 h 2004515"/>
              <a:gd name="connsiteX160" fmla="*/ 1451546 w 2004514"/>
              <a:gd name="connsiteY160" fmla="*/ 1520667 h 2004515"/>
              <a:gd name="connsiteX161" fmla="*/ 1451546 w 2004514"/>
              <a:gd name="connsiteY161" fmla="*/ 1589788 h 2004515"/>
              <a:gd name="connsiteX162" fmla="*/ 1451546 w 2004514"/>
              <a:gd name="connsiteY162" fmla="*/ 1658909 h 2004515"/>
              <a:gd name="connsiteX163" fmla="*/ 1520666 w 2004514"/>
              <a:gd name="connsiteY163" fmla="*/ 1658909 h 2004515"/>
              <a:gd name="connsiteX164" fmla="*/ 1589788 w 2004514"/>
              <a:gd name="connsiteY164" fmla="*/ 1658909 h 2004515"/>
              <a:gd name="connsiteX165" fmla="*/ 1658910 w 2004514"/>
              <a:gd name="connsiteY165" fmla="*/ 1658909 h 2004515"/>
              <a:gd name="connsiteX166" fmla="*/ 1658910 w 2004514"/>
              <a:gd name="connsiteY166" fmla="*/ 1589788 h 2004515"/>
              <a:gd name="connsiteX167" fmla="*/ 1658910 w 2004514"/>
              <a:gd name="connsiteY167" fmla="*/ 1520667 h 2004515"/>
              <a:gd name="connsiteX168" fmla="*/ 1728030 w 2004514"/>
              <a:gd name="connsiteY168" fmla="*/ 1520667 h 2004515"/>
              <a:gd name="connsiteX169" fmla="*/ 1728030 w 2004514"/>
              <a:gd name="connsiteY169" fmla="*/ 1589788 h 2004515"/>
              <a:gd name="connsiteX170" fmla="*/ 1728030 w 2004514"/>
              <a:gd name="connsiteY170" fmla="*/ 1658909 h 2004515"/>
              <a:gd name="connsiteX171" fmla="*/ 1797150 w 2004514"/>
              <a:gd name="connsiteY171" fmla="*/ 1658909 h 2004515"/>
              <a:gd name="connsiteX172" fmla="*/ 1797150 w 2004514"/>
              <a:gd name="connsiteY172" fmla="*/ 1728030 h 2004515"/>
              <a:gd name="connsiteX173" fmla="*/ 1728030 w 2004514"/>
              <a:gd name="connsiteY173" fmla="*/ 1728030 h 2004515"/>
              <a:gd name="connsiteX174" fmla="*/ 1728030 w 2004514"/>
              <a:gd name="connsiteY174" fmla="*/ 1797151 h 2004515"/>
              <a:gd name="connsiteX175" fmla="*/ 1797150 w 2004514"/>
              <a:gd name="connsiteY175" fmla="*/ 1797151 h 2004515"/>
              <a:gd name="connsiteX176" fmla="*/ 1866272 w 2004514"/>
              <a:gd name="connsiteY176" fmla="*/ 1797151 h 2004515"/>
              <a:gd name="connsiteX177" fmla="*/ 1866272 w 2004514"/>
              <a:gd name="connsiteY177" fmla="*/ 1866272 h 2004515"/>
              <a:gd name="connsiteX178" fmla="*/ 1797150 w 2004514"/>
              <a:gd name="connsiteY178" fmla="*/ 1866272 h 2004515"/>
              <a:gd name="connsiteX179" fmla="*/ 1728030 w 2004514"/>
              <a:gd name="connsiteY179" fmla="*/ 1866272 h 2004515"/>
              <a:gd name="connsiteX180" fmla="*/ 1658910 w 2004514"/>
              <a:gd name="connsiteY180" fmla="*/ 1866272 h 2004515"/>
              <a:gd name="connsiteX181" fmla="*/ 1658910 w 2004514"/>
              <a:gd name="connsiteY181" fmla="*/ 1797151 h 2004515"/>
              <a:gd name="connsiteX182" fmla="*/ 1658910 w 2004514"/>
              <a:gd name="connsiteY182" fmla="*/ 1728030 h 2004515"/>
              <a:gd name="connsiteX183" fmla="*/ 1589788 w 2004514"/>
              <a:gd name="connsiteY183" fmla="*/ 1728030 h 2004515"/>
              <a:gd name="connsiteX184" fmla="*/ 1520666 w 2004514"/>
              <a:gd name="connsiteY184" fmla="*/ 1728030 h 2004515"/>
              <a:gd name="connsiteX185" fmla="*/ 1451546 w 2004514"/>
              <a:gd name="connsiteY185" fmla="*/ 1728030 h 2004515"/>
              <a:gd name="connsiteX186" fmla="*/ 1451546 w 2004514"/>
              <a:gd name="connsiteY186" fmla="*/ 1797151 h 2004515"/>
              <a:gd name="connsiteX187" fmla="*/ 1520666 w 2004514"/>
              <a:gd name="connsiteY187" fmla="*/ 1797151 h 2004515"/>
              <a:gd name="connsiteX188" fmla="*/ 1520666 w 2004514"/>
              <a:gd name="connsiteY188" fmla="*/ 1866272 h 2004515"/>
              <a:gd name="connsiteX189" fmla="*/ 1451546 w 2004514"/>
              <a:gd name="connsiteY189" fmla="*/ 1866272 h 2004515"/>
              <a:gd name="connsiteX190" fmla="*/ 1382424 w 2004514"/>
              <a:gd name="connsiteY190" fmla="*/ 1866272 h 2004515"/>
              <a:gd name="connsiteX191" fmla="*/ 1313302 w 2004514"/>
              <a:gd name="connsiteY191" fmla="*/ 1866272 h 2004515"/>
              <a:gd name="connsiteX192" fmla="*/ 1313302 w 2004514"/>
              <a:gd name="connsiteY192" fmla="*/ 1797151 h 2004515"/>
              <a:gd name="connsiteX193" fmla="*/ 1382424 w 2004514"/>
              <a:gd name="connsiteY193" fmla="*/ 1797151 h 2004515"/>
              <a:gd name="connsiteX194" fmla="*/ 1382424 w 2004514"/>
              <a:gd name="connsiteY194" fmla="*/ 1728030 h 2004515"/>
              <a:gd name="connsiteX195" fmla="*/ 1382424 w 2004514"/>
              <a:gd name="connsiteY195" fmla="*/ 1658909 h 2004515"/>
              <a:gd name="connsiteX196" fmla="*/ 1382424 w 2004514"/>
              <a:gd name="connsiteY196" fmla="*/ 1589788 h 2004515"/>
              <a:gd name="connsiteX197" fmla="*/ 1313302 w 2004514"/>
              <a:gd name="connsiteY197" fmla="*/ 1589788 h 2004515"/>
              <a:gd name="connsiteX198" fmla="*/ 1313302 w 2004514"/>
              <a:gd name="connsiteY198" fmla="*/ 1658909 h 2004515"/>
              <a:gd name="connsiteX199" fmla="*/ 1313302 w 2004514"/>
              <a:gd name="connsiteY199" fmla="*/ 1728030 h 2004515"/>
              <a:gd name="connsiteX200" fmla="*/ 1244182 w 2004514"/>
              <a:gd name="connsiteY200" fmla="*/ 1728030 h 2004515"/>
              <a:gd name="connsiteX201" fmla="*/ 1175062 w 2004514"/>
              <a:gd name="connsiteY201" fmla="*/ 1728030 h 2004515"/>
              <a:gd name="connsiteX202" fmla="*/ 1175062 w 2004514"/>
              <a:gd name="connsiteY202" fmla="*/ 1658909 h 2004515"/>
              <a:gd name="connsiteX203" fmla="*/ 1175062 w 2004514"/>
              <a:gd name="connsiteY203" fmla="*/ 1589788 h 2004515"/>
              <a:gd name="connsiteX204" fmla="*/ 898576 w 2004514"/>
              <a:gd name="connsiteY204" fmla="*/ 1520667 h 2004515"/>
              <a:gd name="connsiteX205" fmla="*/ 967698 w 2004514"/>
              <a:gd name="connsiteY205" fmla="*/ 1520667 h 2004515"/>
              <a:gd name="connsiteX206" fmla="*/ 967698 w 2004514"/>
              <a:gd name="connsiteY206" fmla="*/ 1589788 h 2004515"/>
              <a:gd name="connsiteX207" fmla="*/ 898576 w 2004514"/>
              <a:gd name="connsiteY207" fmla="*/ 1589788 h 2004515"/>
              <a:gd name="connsiteX208" fmla="*/ 829454 w 2004514"/>
              <a:gd name="connsiteY208" fmla="*/ 1520667 h 2004515"/>
              <a:gd name="connsiteX209" fmla="*/ 898574 w 2004514"/>
              <a:gd name="connsiteY209" fmla="*/ 1520667 h 2004515"/>
              <a:gd name="connsiteX210" fmla="*/ 898574 w 2004514"/>
              <a:gd name="connsiteY210" fmla="*/ 1589788 h 2004515"/>
              <a:gd name="connsiteX211" fmla="*/ 829454 w 2004514"/>
              <a:gd name="connsiteY211" fmla="*/ 1589788 h 2004515"/>
              <a:gd name="connsiteX212" fmla="*/ 207364 w 2004514"/>
              <a:gd name="connsiteY212" fmla="*/ 1520667 h 2004515"/>
              <a:gd name="connsiteX213" fmla="*/ 276486 w 2004514"/>
              <a:gd name="connsiteY213" fmla="*/ 1520667 h 2004515"/>
              <a:gd name="connsiteX214" fmla="*/ 345606 w 2004514"/>
              <a:gd name="connsiteY214" fmla="*/ 1520667 h 2004515"/>
              <a:gd name="connsiteX215" fmla="*/ 414726 w 2004514"/>
              <a:gd name="connsiteY215" fmla="*/ 1520667 h 2004515"/>
              <a:gd name="connsiteX216" fmla="*/ 483848 w 2004514"/>
              <a:gd name="connsiteY216" fmla="*/ 1520667 h 2004515"/>
              <a:gd name="connsiteX217" fmla="*/ 483848 w 2004514"/>
              <a:gd name="connsiteY217" fmla="*/ 1589788 h 2004515"/>
              <a:gd name="connsiteX218" fmla="*/ 483848 w 2004514"/>
              <a:gd name="connsiteY218" fmla="*/ 1658909 h 2004515"/>
              <a:gd name="connsiteX219" fmla="*/ 483848 w 2004514"/>
              <a:gd name="connsiteY219" fmla="*/ 1728030 h 2004515"/>
              <a:gd name="connsiteX220" fmla="*/ 483848 w 2004514"/>
              <a:gd name="connsiteY220" fmla="*/ 1797151 h 2004515"/>
              <a:gd name="connsiteX221" fmla="*/ 483848 w 2004514"/>
              <a:gd name="connsiteY221" fmla="*/ 1866272 h 2004515"/>
              <a:gd name="connsiteX222" fmla="*/ 414726 w 2004514"/>
              <a:gd name="connsiteY222" fmla="*/ 1866272 h 2004515"/>
              <a:gd name="connsiteX223" fmla="*/ 414726 w 2004514"/>
              <a:gd name="connsiteY223" fmla="*/ 1797151 h 2004515"/>
              <a:gd name="connsiteX224" fmla="*/ 414726 w 2004514"/>
              <a:gd name="connsiteY224" fmla="*/ 1728030 h 2004515"/>
              <a:gd name="connsiteX225" fmla="*/ 414726 w 2004514"/>
              <a:gd name="connsiteY225" fmla="*/ 1658909 h 2004515"/>
              <a:gd name="connsiteX226" fmla="*/ 414726 w 2004514"/>
              <a:gd name="connsiteY226" fmla="*/ 1589788 h 2004515"/>
              <a:gd name="connsiteX227" fmla="*/ 345606 w 2004514"/>
              <a:gd name="connsiteY227" fmla="*/ 1589788 h 2004515"/>
              <a:gd name="connsiteX228" fmla="*/ 276486 w 2004514"/>
              <a:gd name="connsiteY228" fmla="*/ 1589788 h 2004515"/>
              <a:gd name="connsiteX229" fmla="*/ 207364 w 2004514"/>
              <a:gd name="connsiteY229" fmla="*/ 1589788 h 2004515"/>
              <a:gd name="connsiteX230" fmla="*/ 0 w 2004514"/>
              <a:gd name="connsiteY230" fmla="*/ 1520667 h 2004515"/>
              <a:gd name="connsiteX231" fmla="*/ 69122 w 2004514"/>
              <a:gd name="connsiteY231" fmla="*/ 1520667 h 2004515"/>
              <a:gd name="connsiteX232" fmla="*/ 138242 w 2004514"/>
              <a:gd name="connsiteY232" fmla="*/ 1520667 h 2004515"/>
              <a:gd name="connsiteX233" fmla="*/ 207362 w 2004514"/>
              <a:gd name="connsiteY233" fmla="*/ 1520667 h 2004515"/>
              <a:gd name="connsiteX234" fmla="*/ 207362 w 2004514"/>
              <a:gd name="connsiteY234" fmla="*/ 1589788 h 2004515"/>
              <a:gd name="connsiteX235" fmla="*/ 138242 w 2004514"/>
              <a:gd name="connsiteY235" fmla="*/ 1589788 h 2004515"/>
              <a:gd name="connsiteX236" fmla="*/ 69122 w 2004514"/>
              <a:gd name="connsiteY236" fmla="*/ 1589788 h 2004515"/>
              <a:gd name="connsiteX237" fmla="*/ 69122 w 2004514"/>
              <a:gd name="connsiteY237" fmla="*/ 1658909 h 2004515"/>
              <a:gd name="connsiteX238" fmla="*/ 69122 w 2004514"/>
              <a:gd name="connsiteY238" fmla="*/ 1728030 h 2004515"/>
              <a:gd name="connsiteX239" fmla="*/ 69122 w 2004514"/>
              <a:gd name="connsiteY239" fmla="*/ 1797151 h 2004515"/>
              <a:gd name="connsiteX240" fmla="*/ 69122 w 2004514"/>
              <a:gd name="connsiteY240" fmla="*/ 1866272 h 2004515"/>
              <a:gd name="connsiteX241" fmla="*/ 0 w 2004514"/>
              <a:gd name="connsiteY241" fmla="*/ 1866272 h 2004515"/>
              <a:gd name="connsiteX242" fmla="*/ 0 w 2004514"/>
              <a:gd name="connsiteY242" fmla="*/ 1797151 h 2004515"/>
              <a:gd name="connsiteX243" fmla="*/ 0 w 2004514"/>
              <a:gd name="connsiteY243" fmla="*/ 1728030 h 2004515"/>
              <a:gd name="connsiteX244" fmla="*/ 0 w 2004514"/>
              <a:gd name="connsiteY244" fmla="*/ 1658909 h 2004515"/>
              <a:gd name="connsiteX245" fmla="*/ 0 w 2004514"/>
              <a:gd name="connsiteY245" fmla="*/ 1589788 h 2004515"/>
              <a:gd name="connsiteX246" fmla="*/ 1105938 w 2004514"/>
              <a:gd name="connsiteY246" fmla="*/ 1451545 h 2004515"/>
              <a:gd name="connsiteX247" fmla="*/ 1175060 w 2004514"/>
              <a:gd name="connsiteY247" fmla="*/ 1451545 h 2004515"/>
              <a:gd name="connsiteX248" fmla="*/ 1175060 w 2004514"/>
              <a:gd name="connsiteY248" fmla="*/ 1520666 h 2004515"/>
              <a:gd name="connsiteX249" fmla="*/ 1105938 w 2004514"/>
              <a:gd name="connsiteY249" fmla="*/ 1520666 h 2004515"/>
              <a:gd name="connsiteX250" fmla="*/ 552970 w 2004514"/>
              <a:gd name="connsiteY250" fmla="*/ 1451545 h 2004515"/>
              <a:gd name="connsiteX251" fmla="*/ 622090 w 2004514"/>
              <a:gd name="connsiteY251" fmla="*/ 1451545 h 2004515"/>
              <a:gd name="connsiteX252" fmla="*/ 622090 w 2004514"/>
              <a:gd name="connsiteY252" fmla="*/ 1520666 h 2004515"/>
              <a:gd name="connsiteX253" fmla="*/ 552970 w 2004514"/>
              <a:gd name="connsiteY253" fmla="*/ 1520666 h 2004515"/>
              <a:gd name="connsiteX254" fmla="*/ 898576 w 2004514"/>
              <a:gd name="connsiteY254" fmla="*/ 1382424 h 2004515"/>
              <a:gd name="connsiteX255" fmla="*/ 967698 w 2004514"/>
              <a:gd name="connsiteY255" fmla="*/ 1382424 h 2004515"/>
              <a:gd name="connsiteX256" fmla="*/ 967698 w 2004514"/>
              <a:gd name="connsiteY256" fmla="*/ 1451545 h 2004515"/>
              <a:gd name="connsiteX257" fmla="*/ 1036818 w 2004514"/>
              <a:gd name="connsiteY257" fmla="*/ 1451545 h 2004515"/>
              <a:gd name="connsiteX258" fmla="*/ 1036818 w 2004514"/>
              <a:gd name="connsiteY258" fmla="*/ 1520666 h 2004515"/>
              <a:gd name="connsiteX259" fmla="*/ 967698 w 2004514"/>
              <a:gd name="connsiteY259" fmla="*/ 1520666 h 2004515"/>
              <a:gd name="connsiteX260" fmla="*/ 898576 w 2004514"/>
              <a:gd name="connsiteY260" fmla="*/ 1520666 h 2004515"/>
              <a:gd name="connsiteX261" fmla="*/ 898576 w 2004514"/>
              <a:gd name="connsiteY261" fmla="*/ 1451545 h 2004515"/>
              <a:gd name="connsiteX262" fmla="*/ 829454 w 2004514"/>
              <a:gd name="connsiteY262" fmla="*/ 1382424 h 2004515"/>
              <a:gd name="connsiteX263" fmla="*/ 898574 w 2004514"/>
              <a:gd name="connsiteY263" fmla="*/ 1382424 h 2004515"/>
              <a:gd name="connsiteX264" fmla="*/ 898574 w 2004514"/>
              <a:gd name="connsiteY264" fmla="*/ 1451545 h 2004515"/>
              <a:gd name="connsiteX265" fmla="*/ 898574 w 2004514"/>
              <a:gd name="connsiteY265" fmla="*/ 1520666 h 2004515"/>
              <a:gd name="connsiteX266" fmla="*/ 829454 w 2004514"/>
              <a:gd name="connsiteY266" fmla="*/ 1520666 h 2004515"/>
              <a:gd name="connsiteX267" fmla="*/ 760334 w 2004514"/>
              <a:gd name="connsiteY267" fmla="*/ 1520666 h 2004515"/>
              <a:gd name="connsiteX268" fmla="*/ 760334 w 2004514"/>
              <a:gd name="connsiteY268" fmla="*/ 1451545 h 2004515"/>
              <a:gd name="connsiteX269" fmla="*/ 829454 w 2004514"/>
              <a:gd name="connsiteY269" fmla="*/ 1451545 h 2004515"/>
              <a:gd name="connsiteX270" fmla="*/ 207364 w 2004514"/>
              <a:gd name="connsiteY270" fmla="*/ 1382424 h 2004515"/>
              <a:gd name="connsiteX271" fmla="*/ 276486 w 2004514"/>
              <a:gd name="connsiteY271" fmla="*/ 1382424 h 2004515"/>
              <a:gd name="connsiteX272" fmla="*/ 276486 w 2004514"/>
              <a:gd name="connsiteY272" fmla="*/ 1451545 h 2004515"/>
              <a:gd name="connsiteX273" fmla="*/ 207364 w 2004514"/>
              <a:gd name="connsiteY273" fmla="*/ 1451545 h 2004515"/>
              <a:gd name="connsiteX274" fmla="*/ 0 w 2004514"/>
              <a:gd name="connsiteY274" fmla="*/ 1382424 h 2004515"/>
              <a:gd name="connsiteX275" fmla="*/ 69122 w 2004514"/>
              <a:gd name="connsiteY275" fmla="*/ 1382424 h 2004515"/>
              <a:gd name="connsiteX276" fmla="*/ 69122 w 2004514"/>
              <a:gd name="connsiteY276" fmla="*/ 1451545 h 2004515"/>
              <a:gd name="connsiteX277" fmla="*/ 0 w 2004514"/>
              <a:gd name="connsiteY277" fmla="*/ 1451545 h 2004515"/>
              <a:gd name="connsiteX278" fmla="*/ 1175062 w 2004514"/>
              <a:gd name="connsiteY278" fmla="*/ 1313303 h 2004515"/>
              <a:gd name="connsiteX279" fmla="*/ 1244182 w 2004514"/>
              <a:gd name="connsiteY279" fmla="*/ 1313303 h 2004515"/>
              <a:gd name="connsiteX280" fmla="*/ 1244182 w 2004514"/>
              <a:gd name="connsiteY280" fmla="*/ 1382424 h 2004515"/>
              <a:gd name="connsiteX281" fmla="*/ 1175062 w 2004514"/>
              <a:gd name="connsiteY281" fmla="*/ 1382424 h 2004515"/>
              <a:gd name="connsiteX282" fmla="*/ 1105938 w 2004514"/>
              <a:gd name="connsiteY282" fmla="*/ 1313303 h 2004515"/>
              <a:gd name="connsiteX283" fmla="*/ 1175060 w 2004514"/>
              <a:gd name="connsiteY283" fmla="*/ 1313303 h 2004515"/>
              <a:gd name="connsiteX284" fmla="*/ 1175060 w 2004514"/>
              <a:gd name="connsiteY284" fmla="*/ 1382424 h 2004515"/>
              <a:gd name="connsiteX285" fmla="*/ 1105938 w 2004514"/>
              <a:gd name="connsiteY285" fmla="*/ 1382424 h 2004515"/>
              <a:gd name="connsiteX286" fmla="*/ 967698 w 2004514"/>
              <a:gd name="connsiteY286" fmla="*/ 1313303 h 2004515"/>
              <a:gd name="connsiteX287" fmla="*/ 1036818 w 2004514"/>
              <a:gd name="connsiteY287" fmla="*/ 1313303 h 2004515"/>
              <a:gd name="connsiteX288" fmla="*/ 1036818 w 2004514"/>
              <a:gd name="connsiteY288" fmla="*/ 1382424 h 2004515"/>
              <a:gd name="connsiteX289" fmla="*/ 967698 w 2004514"/>
              <a:gd name="connsiteY289" fmla="*/ 1382424 h 2004515"/>
              <a:gd name="connsiteX290" fmla="*/ 69122 w 2004514"/>
              <a:gd name="connsiteY290" fmla="*/ 1313303 h 2004515"/>
              <a:gd name="connsiteX291" fmla="*/ 138242 w 2004514"/>
              <a:gd name="connsiteY291" fmla="*/ 1313303 h 2004515"/>
              <a:gd name="connsiteX292" fmla="*/ 138242 w 2004514"/>
              <a:gd name="connsiteY292" fmla="*/ 1382424 h 2004515"/>
              <a:gd name="connsiteX293" fmla="*/ 69122 w 2004514"/>
              <a:gd name="connsiteY293" fmla="*/ 1382424 h 2004515"/>
              <a:gd name="connsiteX294" fmla="*/ 1797150 w 2004514"/>
              <a:gd name="connsiteY294" fmla="*/ 1244182 h 2004515"/>
              <a:gd name="connsiteX295" fmla="*/ 1866272 w 2004514"/>
              <a:gd name="connsiteY295" fmla="*/ 1244182 h 2004515"/>
              <a:gd name="connsiteX296" fmla="*/ 1866272 w 2004514"/>
              <a:gd name="connsiteY296" fmla="*/ 1313303 h 2004515"/>
              <a:gd name="connsiteX297" fmla="*/ 1797150 w 2004514"/>
              <a:gd name="connsiteY297" fmla="*/ 1313303 h 2004515"/>
              <a:gd name="connsiteX298" fmla="*/ 207364 w 2004514"/>
              <a:gd name="connsiteY298" fmla="*/ 1244182 h 2004515"/>
              <a:gd name="connsiteX299" fmla="*/ 276486 w 2004514"/>
              <a:gd name="connsiteY299" fmla="*/ 1244182 h 2004515"/>
              <a:gd name="connsiteX300" fmla="*/ 345606 w 2004514"/>
              <a:gd name="connsiteY300" fmla="*/ 1244182 h 2004515"/>
              <a:gd name="connsiteX301" fmla="*/ 345606 w 2004514"/>
              <a:gd name="connsiteY301" fmla="*/ 1313303 h 2004515"/>
              <a:gd name="connsiteX302" fmla="*/ 414726 w 2004514"/>
              <a:gd name="connsiteY302" fmla="*/ 1313303 h 2004515"/>
              <a:gd name="connsiteX303" fmla="*/ 414726 w 2004514"/>
              <a:gd name="connsiteY303" fmla="*/ 1382424 h 2004515"/>
              <a:gd name="connsiteX304" fmla="*/ 345606 w 2004514"/>
              <a:gd name="connsiteY304" fmla="*/ 1382424 h 2004515"/>
              <a:gd name="connsiteX305" fmla="*/ 276486 w 2004514"/>
              <a:gd name="connsiteY305" fmla="*/ 1382424 h 2004515"/>
              <a:gd name="connsiteX306" fmla="*/ 276486 w 2004514"/>
              <a:gd name="connsiteY306" fmla="*/ 1313303 h 2004515"/>
              <a:gd name="connsiteX307" fmla="*/ 207364 w 2004514"/>
              <a:gd name="connsiteY307" fmla="*/ 1313303 h 2004515"/>
              <a:gd name="connsiteX308" fmla="*/ 0 w 2004514"/>
              <a:gd name="connsiteY308" fmla="*/ 1244182 h 2004515"/>
              <a:gd name="connsiteX309" fmla="*/ 69122 w 2004514"/>
              <a:gd name="connsiteY309" fmla="*/ 1244182 h 2004515"/>
              <a:gd name="connsiteX310" fmla="*/ 69122 w 2004514"/>
              <a:gd name="connsiteY310" fmla="*/ 1313303 h 2004515"/>
              <a:gd name="connsiteX311" fmla="*/ 0 w 2004514"/>
              <a:gd name="connsiteY311" fmla="*/ 1313303 h 2004515"/>
              <a:gd name="connsiteX312" fmla="*/ 1866274 w 2004514"/>
              <a:gd name="connsiteY312" fmla="*/ 1175061 h 2004515"/>
              <a:gd name="connsiteX313" fmla="*/ 1935394 w 2004514"/>
              <a:gd name="connsiteY313" fmla="*/ 1175061 h 2004515"/>
              <a:gd name="connsiteX314" fmla="*/ 2004514 w 2004514"/>
              <a:gd name="connsiteY314" fmla="*/ 1175061 h 2004515"/>
              <a:gd name="connsiteX315" fmla="*/ 2004514 w 2004514"/>
              <a:gd name="connsiteY315" fmla="*/ 1244182 h 2004515"/>
              <a:gd name="connsiteX316" fmla="*/ 2004514 w 2004514"/>
              <a:gd name="connsiteY316" fmla="*/ 1313303 h 2004515"/>
              <a:gd name="connsiteX317" fmla="*/ 2004514 w 2004514"/>
              <a:gd name="connsiteY317" fmla="*/ 1382424 h 2004515"/>
              <a:gd name="connsiteX318" fmla="*/ 2004514 w 2004514"/>
              <a:gd name="connsiteY318" fmla="*/ 1451545 h 2004515"/>
              <a:gd name="connsiteX319" fmla="*/ 2004514 w 2004514"/>
              <a:gd name="connsiteY319" fmla="*/ 1520666 h 2004515"/>
              <a:gd name="connsiteX320" fmla="*/ 1935394 w 2004514"/>
              <a:gd name="connsiteY320" fmla="*/ 1520666 h 2004515"/>
              <a:gd name="connsiteX321" fmla="*/ 1866274 w 2004514"/>
              <a:gd name="connsiteY321" fmla="*/ 1520666 h 2004515"/>
              <a:gd name="connsiteX322" fmla="*/ 1866274 w 2004514"/>
              <a:gd name="connsiteY322" fmla="*/ 1451545 h 2004515"/>
              <a:gd name="connsiteX323" fmla="*/ 1866274 w 2004514"/>
              <a:gd name="connsiteY323" fmla="*/ 1382424 h 2004515"/>
              <a:gd name="connsiteX324" fmla="*/ 1935394 w 2004514"/>
              <a:gd name="connsiteY324" fmla="*/ 1382424 h 2004515"/>
              <a:gd name="connsiteX325" fmla="*/ 1935394 w 2004514"/>
              <a:gd name="connsiteY325" fmla="*/ 1313303 h 2004515"/>
              <a:gd name="connsiteX326" fmla="*/ 1866274 w 2004514"/>
              <a:gd name="connsiteY326" fmla="*/ 1313303 h 2004515"/>
              <a:gd name="connsiteX327" fmla="*/ 1866274 w 2004514"/>
              <a:gd name="connsiteY327" fmla="*/ 1244182 h 2004515"/>
              <a:gd name="connsiteX328" fmla="*/ 1382424 w 2004514"/>
              <a:gd name="connsiteY328" fmla="*/ 1175061 h 2004515"/>
              <a:gd name="connsiteX329" fmla="*/ 1451546 w 2004514"/>
              <a:gd name="connsiteY329" fmla="*/ 1175061 h 2004515"/>
              <a:gd name="connsiteX330" fmla="*/ 1520666 w 2004514"/>
              <a:gd name="connsiteY330" fmla="*/ 1175061 h 2004515"/>
              <a:gd name="connsiteX331" fmla="*/ 1589788 w 2004514"/>
              <a:gd name="connsiteY331" fmla="*/ 1175061 h 2004515"/>
              <a:gd name="connsiteX332" fmla="*/ 1589788 w 2004514"/>
              <a:gd name="connsiteY332" fmla="*/ 1244182 h 2004515"/>
              <a:gd name="connsiteX333" fmla="*/ 1520666 w 2004514"/>
              <a:gd name="connsiteY333" fmla="*/ 1244182 h 2004515"/>
              <a:gd name="connsiteX334" fmla="*/ 1520666 w 2004514"/>
              <a:gd name="connsiteY334" fmla="*/ 1313303 h 2004515"/>
              <a:gd name="connsiteX335" fmla="*/ 1451546 w 2004514"/>
              <a:gd name="connsiteY335" fmla="*/ 1313303 h 2004515"/>
              <a:gd name="connsiteX336" fmla="*/ 1451546 w 2004514"/>
              <a:gd name="connsiteY336" fmla="*/ 1382424 h 2004515"/>
              <a:gd name="connsiteX337" fmla="*/ 1520666 w 2004514"/>
              <a:gd name="connsiteY337" fmla="*/ 1382424 h 2004515"/>
              <a:gd name="connsiteX338" fmla="*/ 1520666 w 2004514"/>
              <a:gd name="connsiteY338" fmla="*/ 1313303 h 2004515"/>
              <a:gd name="connsiteX339" fmla="*/ 1589788 w 2004514"/>
              <a:gd name="connsiteY339" fmla="*/ 1313303 h 2004515"/>
              <a:gd name="connsiteX340" fmla="*/ 1589788 w 2004514"/>
              <a:gd name="connsiteY340" fmla="*/ 1382424 h 2004515"/>
              <a:gd name="connsiteX341" fmla="*/ 1658910 w 2004514"/>
              <a:gd name="connsiteY341" fmla="*/ 1382424 h 2004515"/>
              <a:gd name="connsiteX342" fmla="*/ 1658910 w 2004514"/>
              <a:gd name="connsiteY342" fmla="*/ 1313303 h 2004515"/>
              <a:gd name="connsiteX343" fmla="*/ 1728030 w 2004514"/>
              <a:gd name="connsiteY343" fmla="*/ 1313303 h 2004515"/>
              <a:gd name="connsiteX344" fmla="*/ 1728030 w 2004514"/>
              <a:gd name="connsiteY344" fmla="*/ 1382424 h 2004515"/>
              <a:gd name="connsiteX345" fmla="*/ 1797150 w 2004514"/>
              <a:gd name="connsiteY345" fmla="*/ 1382424 h 2004515"/>
              <a:gd name="connsiteX346" fmla="*/ 1797150 w 2004514"/>
              <a:gd name="connsiteY346" fmla="*/ 1451545 h 2004515"/>
              <a:gd name="connsiteX347" fmla="*/ 1728030 w 2004514"/>
              <a:gd name="connsiteY347" fmla="*/ 1451545 h 2004515"/>
              <a:gd name="connsiteX348" fmla="*/ 1728030 w 2004514"/>
              <a:gd name="connsiteY348" fmla="*/ 1520666 h 2004515"/>
              <a:gd name="connsiteX349" fmla="*/ 1658910 w 2004514"/>
              <a:gd name="connsiteY349" fmla="*/ 1520666 h 2004515"/>
              <a:gd name="connsiteX350" fmla="*/ 1658910 w 2004514"/>
              <a:gd name="connsiteY350" fmla="*/ 1451545 h 2004515"/>
              <a:gd name="connsiteX351" fmla="*/ 1589788 w 2004514"/>
              <a:gd name="connsiteY351" fmla="*/ 1451545 h 2004515"/>
              <a:gd name="connsiteX352" fmla="*/ 1520666 w 2004514"/>
              <a:gd name="connsiteY352" fmla="*/ 1451545 h 2004515"/>
              <a:gd name="connsiteX353" fmla="*/ 1451546 w 2004514"/>
              <a:gd name="connsiteY353" fmla="*/ 1451545 h 2004515"/>
              <a:gd name="connsiteX354" fmla="*/ 1451546 w 2004514"/>
              <a:gd name="connsiteY354" fmla="*/ 1520666 h 2004515"/>
              <a:gd name="connsiteX355" fmla="*/ 1382424 w 2004514"/>
              <a:gd name="connsiteY355" fmla="*/ 1520666 h 2004515"/>
              <a:gd name="connsiteX356" fmla="*/ 1382424 w 2004514"/>
              <a:gd name="connsiteY356" fmla="*/ 1451545 h 2004515"/>
              <a:gd name="connsiteX357" fmla="*/ 1313302 w 2004514"/>
              <a:gd name="connsiteY357" fmla="*/ 1451545 h 2004515"/>
              <a:gd name="connsiteX358" fmla="*/ 1313302 w 2004514"/>
              <a:gd name="connsiteY358" fmla="*/ 1520666 h 2004515"/>
              <a:gd name="connsiteX359" fmla="*/ 1244182 w 2004514"/>
              <a:gd name="connsiteY359" fmla="*/ 1520666 h 2004515"/>
              <a:gd name="connsiteX360" fmla="*/ 1175062 w 2004514"/>
              <a:gd name="connsiteY360" fmla="*/ 1520666 h 2004515"/>
              <a:gd name="connsiteX361" fmla="*/ 1175062 w 2004514"/>
              <a:gd name="connsiteY361" fmla="*/ 1451545 h 2004515"/>
              <a:gd name="connsiteX362" fmla="*/ 1244182 w 2004514"/>
              <a:gd name="connsiteY362" fmla="*/ 1451545 h 2004515"/>
              <a:gd name="connsiteX363" fmla="*/ 1244182 w 2004514"/>
              <a:gd name="connsiteY363" fmla="*/ 1382424 h 2004515"/>
              <a:gd name="connsiteX364" fmla="*/ 1313302 w 2004514"/>
              <a:gd name="connsiteY364" fmla="*/ 1382424 h 2004515"/>
              <a:gd name="connsiteX365" fmla="*/ 1382424 w 2004514"/>
              <a:gd name="connsiteY365" fmla="*/ 1382424 h 2004515"/>
              <a:gd name="connsiteX366" fmla="*/ 1382424 w 2004514"/>
              <a:gd name="connsiteY366" fmla="*/ 1313303 h 2004515"/>
              <a:gd name="connsiteX367" fmla="*/ 1382424 w 2004514"/>
              <a:gd name="connsiteY367" fmla="*/ 1244182 h 2004515"/>
              <a:gd name="connsiteX368" fmla="*/ 622090 w 2004514"/>
              <a:gd name="connsiteY368" fmla="*/ 1175061 h 2004515"/>
              <a:gd name="connsiteX369" fmla="*/ 691212 w 2004514"/>
              <a:gd name="connsiteY369" fmla="*/ 1175061 h 2004515"/>
              <a:gd name="connsiteX370" fmla="*/ 691212 w 2004514"/>
              <a:gd name="connsiteY370" fmla="*/ 1244182 h 2004515"/>
              <a:gd name="connsiteX371" fmla="*/ 622090 w 2004514"/>
              <a:gd name="connsiteY371" fmla="*/ 1244182 h 2004515"/>
              <a:gd name="connsiteX372" fmla="*/ 483848 w 2004514"/>
              <a:gd name="connsiteY372" fmla="*/ 1175061 h 2004515"/>
              <a:gd name="connsiteX373" fmla="*/ 552970 w 2004514"/>
              <a:gd name="connsiteY373" fmla="*/ 1175061 h 2004515"/>
              <a:gd name="connsiteX374" fmla="*/ 552970 w 2004514"/>
              <a:gd name="connsiteY374" fmla="*/ 1244182 h 2004515"/>
              <a:gd name="connsiteX375" fmla="*/ 552970 w 2004514"/>
              <a:gd name="connsiteY375" fmla="*/ 1313303 h 2004515"/>
              <a:gd name="connsiteX376" fmla="*/ 622090 w 2004514"/>
              <a:gd name="connsiteY376" fmla="*/ 1313303 h 2004515"/>
              <a:gd name="connsiteX377" fmla="*/ 691212 w 2004514"/>
              <a:gd name="connsiteY377" fmla="*/ 1313303 h 2004515"/>
              <a:gd name="connsiteX378" fmla="*/ 760334 w 2004514"/>
              <a:gd name="connsiteY378" fmla="*/ 1313303 h 2004515"/>
              <a:gd name="connsiteX379" fmla="*/ 829454 w 2004514"/>
              <a:gd name="connsiteY379" fmla="*/ 1313303 h 2004515"/>
              <a:gd name="connsiteX380" fmla="*/ 829454 w 2004514"/>
              <a:gd name="connsiteY380" fmla="*/ 1382424 h 2004515"/>
              <a:gd name="connsiteX381" fmla="*/ 760334 w 2004514"/>
              <a:gd name="connsiteY381" fmla="*/ 1382424 h 2004515"/>
              <a:gd name="connsiteX382" fmla="*/ 691212 w 2004514"/>
              <a:gd name="connsiteY382" fmla="*/ 1382424 h 2004515"/>
              <a:gd name="connsiteX383" fmla="*/ 622090 w 2004514"/>
              <a:gd name="connsiteY383" fmla="*/ 1382424 h 2004515"/>
              <a:gd name="connsiteX384" fmla="*/ 552970 w 2004514"/>
              <a:gd name="connsiteY384" fmla="*/ 1382424 h 2004515"/>
              <a:gd name="connsiteX385" fmla="*/ 552970 w 2004514"/>
              <a:gd name="connsiteY385" fmla="*/ 1451545 h 2004515"/>
              <a:gd name="connsiteX386" fmla="*/ 483848 w 2004514"/>
              <a:gd name="connsiteY386" fmla="*/ 1451545 h 2004515"/>
              <a:gd name="connsiteX387" fmla="*/ 414726 w 2004514"/>
              <a:gd name="connsiteY387" fmla="*/ 1451545 h 2004515"/>
              <a:gd name="connsiteX388" fmla="*/ 414726 w 2004514"/>
              <a:gd name="connsiteY388" fmla="*/ 1382424 h 2004515"/>
              <a:gd name="connsiteX389" fmla="*/ 483848 w 2004514"/>
              <a:gd name="connsiteY389" fmla="*/ 1382424 h 2004515"/>
              <a:gd name="connsiteX390" fmla="*/ 483848 w 2004514"/>
              <a:gd name="connsiteY390" fmla="*/ 1313303 h 2004515"/>
              <a:gd name="connsiteX391" fmla="*/ 414726 w 2004514"/>
              <a:gd name="connsiteY391" fmla="*/ 1313303 h 2004515"/>
              <a:gd name="connsiteX392" fmla="*/ 414726 w 2004514"/>
              <a:gd name="connsiteY392" fmla="*/ 1244182 h 2004515"/>
              <a:gd name="connsiteX393" fmla="*/ 483848 w 2004514"/>
              <a:gd name="connsiteY393" fmla="*/ 1244182 h 2004515"/>
              <a:gd name="connsiteX394" fmla="*/ 345606 w 2004514"/>
              <a:gd name="connsiteY394" fmla="*/ 1175061 h 2004515"/>
              <a:gd name="connsiteX395" fmla="*/ 414726 w 2004514"/>
              <a:gd name="connsiteY395" fmla="*/ 1175061 h 2004515"/>
              <a:gd name="connsiteX396" fmla="*/ 414726 w 2004514"/>
              <a:gd name="connsiteY396" fmla="*/ 1244182 h 2004515"/>
              <a:gd name="connsiteX397" fmla="*/ 345606 w 2004514"/>
              <a:gd name="connsiteY397" fmla="*/ 1244182 h 2004515"/>
              <a:gd name="connsiteX398" fmla="*/ 138242 w 2004514"/>
              <a:gd name="connsiteY398" fmla="*/ 1175061 h 2004515"/>
              <a:gd name="connsiteX399" fmla="*/ 207362 w 2004514"/>
              <a:gd name="connsiteY399" fmla="*/ 1175061 h 2004515"/>
              <a:gd name="connsiteX400" fmla="*/ 207362 w 2004514"/>
              <a:gd name="connsiteY400" fmla="*/ 1244182 h 2004515"/>
              <a:gd name="connsiteX401" fmla="*/ 207362 w 2004514"/>
              <a:gd name="connsiteY401" fmla="*/ 1313303 h 2004515"/>
              <a:gd name="connsiteX402" fmla="*/ 138242 w 2004514"/>
              <a:gd name="connsiteY402" fmla="*/ 1313303 h 2004515"/>
              <a:gd name="connsiteX403" fmla="*/ 138242 w 2004514"/>
              <a:gd name="connsiteY403" fmla="*/ 1244182 h 2004515"/>
              <a:gd name="connsiteX404" fmla="*/ 1728030 w 2004514"/>
              <a:gd name="connsiteY404" fmla="*/ 1105939 h 2004515"/>
              <a:gd name="connsiteX405" fmla="*/ 1797150 w 2004514"/>
              <a:gd name="connsiteY405" fmla="*/ 1105939 h 2004515"/>
              <a:gd name="connsiteX406" fmla="*/ 1797150 w 2004514"/>
              <a:gd name="connsiteY406" fmla="*/ 1175060 h 2004515"/>
              <a:gd name="connsiteX407" fmla="*/ 1728030 w 2004514"/>
              <a:gd name="connsiteY407" fmla="*/ 1175060 h 2004515"/>
              <a:gd name="connsiteX408" fmla="*/ 1244182 w 2004514"/>
              <a:gd name="connsiteY408" fmla="*/ 1105939 h 2004515"/>
              <a:gd name="connsiteX409" fmla="*/ 1313302 w 2004514"/>
              <a:gd name="connsiteY409" fmla="*/ 1105939 h 2004515"/>
              <a:gd name="connsiteX410" fmla="*/ 1313302 w 2004514"/>
              <a:gd name="connsiteY410" fmla="*/ 1175060 h 2004515"/>
              <a:gd name="connsiteX411" fmla="*/ 1244182 w 2004514"/>
              <a:gd name="connsiteY411" fmla="*/ 1175060 h 2004515"/>
              <a:gd name="connsiteX412" fmla="*/ 1382424 w 2004514"/>
              <a:gd name="connsiteY412" fmla="*/ 1036818 h 2004515"/>
              <a:gd name="connsiteX413" fmla="*/ 1451546 w 2004514"/>
              <a:gd name="connsiteY413" fmla="*/ 1036818 h 2004515"/>
              <a:gd name="connsiteX414" fmla="*/ 1451546 w 2004514"/>
              <a:gd name="connsiteY414" fmla="*/ 1105939 h 2004515"/>
              <a:gd name="connsiteX415" fmla="*/ 1520666 w 2004514"/>
              <a:gd name="connsiteY415" fmla="*/ 1105939 h 2004515"/>
              <a:gd name="connsiteX416" fmla="*/ 1520666 w 2004514"/>
              <a:gd name="connsiteY416" fmla="*/ 1036818 h 2004515"/>
              <a:gd name="connsiteX417" fmla="*/ 1589788 w 2004514"/>
              <a:gd name="connsiteY417" fmla="*/ 1036818 h 2004515"/>
              <a:gd name="connsiteX418" fmla="*/ 1658910 w 2004514"/>
              <a:gd name="connsiteY418" fmla="*/ 1036818 h 2004515"/>
              <a:gd name="connsiteX419" fmla="*/ 1728030 w 2004514"/>
              <a:gd name="connsiteY419" fmla="*/ 1036818 h 2004515"/>
              <a:gd name="connsiteX420" fmla="*/ 1728030 w 2004514"/>
              <a:gd name="connsiteY420" fmla="*/ 1105939 h 2004515"/>
              <a:gd name="connsiteX421" fmla="*/ 1658910 w 2004514"/>
              <a:gd name="connsiteY421" fmla="*/ 1105939 h 2004515"/>
              <a:gd name="connsiteX422" fmla="*/ 1589788 w 2004514"/>
              <a:gd name="connsiteY422" fmla="*/ 1105939 h 2004515"/>
              <a:gd name="connsiteX423" fmla="*/ 1589788 w 2004514"/>
              <a:gd name="connsiteY423" fmla="*/ 1175060 h 2004515"/>
              <a:gd name="connsiteX424" fmla="*/ 1520666 w 2004514"/>
              <a:gd name="connsiteY424" fmla="*/ 1175060 h 2004515"/>
              <a:gd name="connsiteX425" fmla="*/ 1451546 w 2004514"/>
              <a:gd name="connsiteY425" fmla="*/ 1175060 h 2004515"/>
              <a:gd name="connsiteX426" fmla="*/ 1382424 w 2004514"/>
              <a:gd name="connsiteY426" fmla="*/ 1175060 h 2004515"/>
              <a:gd name="connsiteX427" fmla="*/ 1382424 w 2004514"/>
              <a:gd name="connsiteY427" fmla="*/ 1105939 h 2004515"/>
              <a:gd name="connsiteX428" fmla="*/ 207364 w 2004514"/>
              <a:gd name="connsiteY428" fmla="*/ 1036818 h 2004515"/>
              <a:gd name="connsiteX429" fmla="*/ 276486 w 2004514"/>
              <a:gd name="connsiteY429" fmla="*/ 1036818 h 2004515"/>
              <a:gd name="connsiteX430" fmla="*/ 276486 w 2004514"/>
              <a:gd name="connsiteY430" fmla="*/ 1105939 h 2004515"/>
              <a:gd name="connsiteX431" fmla="*/ 207364 w 2004514"/>
              <a:gd name="connsiteY431" fmla="*/ 1105939 h 2004515"/>
              <a:gd name="connsiteX432" fmla="*/ 1797150 w 2004514"/>
              <a:gd name="connsiteY432" fmla="*/ 967697 h 2004515"/>
              <a:gd name="connsiteX433" fmla="*/ 1866272 w 2004514"/>
              <a:gd name="connsiteY433" fmla="*/ 967697 h 2004515"/>
              <a:gd name="connsiteX434" fmla="*/ 1866272 w 2004514"/>
              <a:gd name="connsiteY434" fmla="*/ 1036818 h 2004515"/>
              <a:gd name="connsiteX435" fmla="*/ 1797150 w 2004514"/>
              <a:gd name="connsiteY435" fmla="*/ 1036818 h 2004515"/>
              <a:gd name="connsiteX436" fmla="*/ 414726 w 2004514"/>
              <a:gd name="connsiteY436" fmla="*/ 967697 h 2004515"/>
              <a:gd name="connsiteX437" fmla="*/ 483848 w 2004514"/>
              <a:gd name="connsiteY437" fmla="*/ 967697 h 2004515"/>
              <a:gd name="connsiteX438" fmla="*/ 483848 w 2004514"/>
              <a:gd name="connsiteY438" fmla="*/ 1036818 h 2004515"/>
              <a:gd name="connsiteX439" fmla="*/ 414726 w 2004514"/>
              <a:gd name="connsiteY439" fmla="*/ 1036818 h 2004515"/>
              <a:gd name="connsiteX440" fmla="*/ 138242 w 2004514"/>
              <a:gd name="connsiteY440" fmla="*/ 967697 h 2004515"/>
              <a:gd name="connsiteX441" fmla="*/ 207362 w 2004514"/>
              <a:gd name="connsiteY441" fmla="*/ 967697 h 2004515"/>
              <a:gd name="connsiteX442" fmla="*/ 207362 w 2004514"/>
              <a:gd name="connsiteY442" fmla="*/ 1036818 h 2004515"/>
              <a:gd name="connsiteX443" fmla="*/ 207362 w 2004514"/>
              <a:gd name="connsiteY443" fmla="*/ 1105939 h 2004515"/>
              <a:gd name="connsiteX444" fmla="*/ 207362 w 2004514"/>
              <a:gd name="connsiteY444" fmla="*/ 1175060 h 2004515"/>
              <a:gd name="connsiteX445" fmla="*/ 138242 w 2004514"/>
              <a:gd name="connsiteY445" fmla="*/ 1175060 h 2004515"/>
              <a:gd name="connsiteX446" fmla="*/ 69122 w 2004514"/>
              <a:gd name="connsiteY446" fmla="*/ 1175060 h 2004515"/>
              <a:gd name="connsiteX447" fmla="*/ 0 w 2004514"/>
              <a:gd name="connsiteY447" fmla="*/ 1175060 h 2004515"/>
              <a:gd name="connsiteX448" fmla="*/ 0 w 2004514"/>
              <a:gd name="connsiteY448" fmla="*/ 1105939 h 2004515"/>
              <a:gd name="connsiteX449" fmla="*/ 69122 w 2004514"/>
              <a:gd name="connsiteY449" fmla="*/ 1105939 h 2004515"/>
              <a:gd name="connsiteX450" fmla="*/ 69122 w 2004514"/>
              <a:gd name="connsiteY450" fmla="*/ 1036818 h 2004515"/>
              <a:gd name="connsiteX451" fmla="*/ 138242 w 2004514"/>
              <a:gd name="connsiteY451" fmla="*/ 1036818 h 2004515"/>
              <a:gd name="connsiteX452" fmla="*/ 1866274 w 2004514"/>
              <a:gd name="connsiteY452" fmla="*/ 898576 h 2004515"/>
              <a:gd name="connsiteX453" fmla="*/ 1935394 w 2004514"/>
              <a:gd name="connsiteY453" fmla="*/ 898576 h 2004515"/>
              <a:gd name="connsiteX454" fmla="*/ 2004514 w 2004514"/>
              <a:gd name="connsiteY454" fmla="*/ 898576 h 2004515"/>
              <a:gd name="connsiteX455" fmla="*/ 2004514 w 2004514"/>
              <a:gd name="connsiteY455" fmla="*/ 967697 h 2004515"/>
              <a:gd name="connsiteX456" fmla="*/ 2004514 w 2004514"/>
              <a:gd name="connsiteY456" fmla="*/ 1036818 h 2004515"/>
              <a:gd name="connsiteX457" fmla="*/ 1935394 w 2004514"/>
              <a:gd name="connsiteY457" fmla="*/ 1036818 h 2004515"/>
              <a:gd name="connsiteX458" fmla="*/ 1866274 w 2004514"/>
              <a:gd name="connsiteY458" fmla="*/ 1036818 h 2004515"/>
              <a:gd name="connsiteX459" fmla="*/ 1866274 w 2004514"/>
              <a:gd name="connsiteY459" fmla="*/ 967697 h 2004515"/>
              <a:gd name="connsiteX460" fmla="*/ 1382424 w 2004514"/>
              <a:gd name="connsiteY460" fmla="*/ 898576 h 2004515"/>
              <a:gd name="connsiteX461" fmla="*/ 1451546 w 2004514"/>
              <a:gd name="connsiteY461" fmla="*/ 898576 h 2004515"/>
              <a:gd name="connsiteX462" fmla="*/ 1520666 w 2004514"/>
              <a:gd name="connsiteY462" fmla="*/ 898576 h 2004515"/>
              <a:gd name="connsiteX463" fmla="*/ 1589788 w 2004514"/>
              <a:gd name="connsiteY463" fmla="*/ 898576 h 2004515"/>
              <a:gd name="connsiteX464" fmla="*/ 1658910 w 2004514"/>
              <a:gd name="connsiteY464" fmla="*/ 898576 h 2004515"/>
              <a:gd name="connsiteX465" fmla="*/ 1658910 w 2004514"/>
              <a:gd name="connsiteY465" fmla="*/ 967697 h 2004515"/>
              <a:gd name="connsiteX466" fmla="*/ 1589788 w 2004514"/>
              <a:gd name="connsiteY466" fmla="*/ 967697 h 2004515"/>
              <a:gd name="connsiteX467" fmla="*/ 1520666 w 2004514"/>
              <a:gd name="connsiteY467" fmla="*/ 967697 h 2004515"/>
              <a:gd name="connsiteX468" fmla="*/ 1520666 w 2004514"/>
              <a:gd name="connsiteY468" fmla="*/ 1036818 h 2004515"/>
              <a:gd name="connsiteX469" fmla="*/ 1451546 w 2004514"/>
              <a:gd name="connsiteY469" fmla="*/ 1036818 h 2004515"/>
              <a:gd name="connsiteX470" fmla="*/ 1451546 w 2004514"/>
              <a:gd name="connsiteY470" fmla="*/ 967697 h 2004515"/>
              <a:gd name="connsiteX471" fmla="*/ 1382424 w 2004514"/>
              <a:gd name="connsiteY471" fmla="*/ 967697 h 2004515"/>
              <a:gd name="connsiteX472" fmla="*/ 1244182 w 2004514"/>
              <a:gd name="connsiteY472" fmla="*/ 898576 h 2004515"/>
              <a:gd name="connsiteX473" fmla="*/ 1313302 w 2004514"/>
              <a:gd name="connsiteY473" fmla="*/ 898576 h 2004515"/>
              <a:gd name="connsiteX474" fmla="*/ 1313302 w 2004514"/>
              <a:gd name="connsiteY474" fmla="*/ 967697 h 2004515"/>
              <a:gd name="connsiteX475" fmla="*/ 1313302 w 2004514"/>
              <a:gd name="connsiteY475" fmla="*/ 1036818 h 2004515"/>
              <a:gd name="connsiteX476" fmla="*/ 1244182 w 2004514"/>
              <a:gd name="connsiteY476" fmla="*/ 1036818 h 2004515"/>
              <a:gd name="connsiteX477" fmla="*/ 1244182 w 2004514"/>
              <a:gd name="connsiteY477" fmla="*/ 967697 h 2004515"/>
              <a:gd name="connsiteX478" fmla="*/ 483848 w 2004514"/>
              <a:gd name="connsiteY478" fmla="*/ 898576 h 2004515"/>
              <a:gd name="connsiteX479" fmla="*/ 552970 w 2004514"/>
              <a:gd name="connsiteY479" fmla="*/ 898576 h 2004515"/>
              <a:gd name="connsiteX480" fmla="*/ 622090 w 2004514"/>
              <a:gd name="connsiteY480" fmla="*/ 898576 h 2004515"/>
              <a:gd name="connsiteX481" fmla="*/ 622090 w 2004514"/>
              <a:gd name="connsiteY481" fmla="*/ 967697 h 2004515"/>
              <a:gd name="connsiteX482" fmla="*/ 622090 w 2004514"/>
              <a:gd name="connsiteY482" fmla="*/ 1036818 h 2004515"/>
              <a:gd name="connsiteX483" fmla="*/ 691212 w 2004514"/>
              <a:gd name="connsiteY483" fmla="*/ 1036818 h 2004515"/>
              <a:gd name="connsiteX484" fmla="*/ 691212 w 2004514"/>
              <a:gd name="connsiteY484" fmla="*/ 967697 h 2004515"/>
              <a:gd name="connsiteX485" fmla="*/ 691212 w 2004514"/>
              <a:gd name="connsiteY485" fmla="*/ 898576 h 2004515"/>
              <a:gd name="connsiteX486" fmla="*/ 760334 w 2004514"/>
              <a:gd name="connsiteY486" fmla="*/ 898576 h 2004515"/>
              <a:gd name="connsiteX487" fmla="*/ 760334 w 2004514"/>
              <a:gd name="connsiteY487" fmla="*/ 967697 h 2004515"/>
              <a:gd name="connsiteX488" fmla="*/ 760334 w 2004514"/>
              <a:gd name="connsiteY488" fmla="*/ 1036818 h 2004515"/>
              <a:gd name="connsiteX489" fmla="*/ 760334 w 2004514"/>
              <a:gd name="connsiteY489" fmla="*/ 1105939 h 2004515"/>
              <a:gd name="connsiteX490" fmla="*/ 760334 w 2004514"/>
              <a:gd name="connsiteY490" fmla="*/ 1175060 h 2004515"/>
              <a:gd name="connsiteX491" fmla="*/ 691212 w 2004514"/>
              <a:gd name="connsiteY491" fmla="*/ 1175060 h 2004515"/>
              <a:gd name="connsiteX492" fmla="*/ 691212 w 2004514"/>
              <a:gd name="connsiteY492" fmla="*/ 1105939 h 2004515"/>
              <a:gd name="connsiteX493" fmla="*/ 622090 w 2004514"/>
              <a:gd name="connsiteY493" fmla="*/ 1105939 h 2004515"/>
              <a:gd name="connsiteX494" fmla="*/ 552970 w 2004514"/>
              <a:gd name="connsiteY494" fmla="*/ 1105939 h 2004515"/>
              <a:gd name="connsiteX495" fmla="*/ 552970 w 2004514"/>
              <a:gd name="connsiteY495" fmla="*/ 1175060 h 2004515"/>
              <a:gd name="connsiteX496" fmla="*/ 483848 w 2004514"/>
              <a:gd name="connsiteY496" fmla="*/ 1175060 h 2004515"/>
              <a:gd name="connsiteX497" fmla="*/ 414726 w 2004514"/>
              <a:gd name="connsiteY497" fmla="*/ 1175060 h 2004515"/>
              <a:gd name="connsiteX498" fmla="*/ 345606 w 2004514"/>
              <a:gd name="connsiteY498" fmla="*/ 1175060 h 2004515"/>
              <a:gd name="connsiteX499" fmla="*/ 276486 w 2004514"/>
              <a:gd name="connsiteY499" fmla="*/ 1175060 h 2004515"/>
              <a:gd name="connsiteX500" fmla="*/ 276486 w 2004514"/>
              <a:gd name="connsiteY500" fmla="*/ 1105939 h 2004515"/>
              <a:gd name="connsiteX501" fmla="*/ 345606 w 2004514"/>
              <a:gd name="connsiteY501" fmla="*/ 1105939 h 2004515"/>
              <a:gd name="connsiteX502" fmla="*/ 414726 w 2004514"/>
              <a:gd name="connsiteY502" fmla="*/ 1105939 h 2004515"/>
              <a:gd name="connsiteX503" fmla="*/ 483848 w 2004514"/>
              <a:gd name="connsiteY503" fmla="*/ 1105939 h 2004515"/>
              <a:gd name="connsiteX504" fmla="*/ 483848 w 2004514"/>
              <a:gd name="connsiteY504" fmla="*/ 1036818 h 2004515"/>
              <a:gd name="connsiteX505" fmla="*/ 552970 w 2004514"/>
              <a:gd name="connsiteY505" fmla="*/ 1036818 h 2004515"/>
              <a:gd name="connsiteX506" fmla="*/ 552970 w 2004514"/>
              <a:gd name="connsiteY506" fmla="*/ 967697 h 2004515"/>
              <a:gd name="connsiteX507" fmla="*/ 483848 w 2004514"/>
              <a:gd name="connsiteY507" fmla="*/ 967697 h 2004515"/>
              <a:gd name="connsiteX508" fmla="*/ 207364 w 2004514"/>
              <a:gd name="connsiteY508" fmla="*/ 898576 h 2004515"/>
              <a:gd name="connsiteX509" fmla="*/ 276486 w 2004514"/>
              <a:gd name="connsiteY509" fmla="*/ 898576 h 2004515"/>
              <a:gd name="connsiteX510" fmla="*/ 276486 w 2004514"/>
              <a:gd name="connsiteY510" fmla="*/ 967697 h 2004515"/>
              <a:gd name="connsiteX511" fmla="*/ 207364 w 2004514"/>
              <a:gd name="connsiteY511" fmla="*/ 967697 h 2004515"/>
              <a:gd name="connsiteX512" fmla="*/ 0 w 2004514"/>
              <a:gd name="connsiteY512" fmla="*/ 898576 h 2004515"/>
              <a:gd name="connsiteX513" fmla="*/ 69122 w 2004514"/>
              <a:gd name="connsiteY513" fmla="*/ 898576 h 2004515"/>
              <a:gd name="connsiteX514" fmla="*/ 69122 w 2004514"/>
              <a:gd name="connsiteY514" fmla="*/ 967697 h 2004515"/>
              <a:gd name="connsiteX515" fmla="*/ 0 w 2004514"/>
              <a:gd name="connsiteY515" fmla="*/ 967697 h 2004515"/>
              <a:gd name="connsiteX516" fmla="*/ 414726 w 2004514"/>
              <a:gd name="connsiteY516" fmla="*/ 829454 h 2004515"/>
              <a:gd name="connsiteX517" fmla="*/ 483848 w 2004514"/>
              <a:gd name="connsiteY517" fmla="*/ 829454 h 2004515"/>
              <a:gd name="connsiteX518" fmla="*/ 552970 w 2004514"/>
              <a:gd name="connsiteY518" fmla="*/ 829454 h 2004515"/>
              <a:gd name="connsiteX519" fmla="*/ 552970 w 2004514"/>
              <a:gd name="connsiteY519" fmla="*/ 898575 h 2004515"/>
              <a:gd name="connsiteX520" fmla="*/ 483848 w 2004514"/>
              <a:gd name="connsiteY520" fmla="*/ 898575 h 2004515"/>
              <a:gd name="connsiteX521" fmla="*/ 414726 w 2004514"/>
              <a:gd name="connsiteY521" fmla="*/ 898575 h 2004515"/>
              <a:gd name="connsiteX522" fmla="*/ 69122 w 2004514"/>
              <a:gd name="connsiteY522" fmla="*/ 829454 h 2004515"/>
              <a:gd name="connsiteX523" fmla="*/ 138242 w 2004514"/>
              <a:gd name="connsiteY523" fmla="*/ 829454 h 2004515"/>
              <a:gd name="connsiteX524" fmla="*/ 138242 w 2004514"/>
              <a:gd name="connsiteY524" fmla="*/ 898575 h 2004515"/>
              <a:gd name="connsiteX525" fmla="*/ 69122 w 2004514"/>
              <a:gd name="connsiteY525" fmla="*/ 898575 h 2004515"/>
              <a:gd name="connsiteX526" fmla="*/ 622090 w 2004514"/>
              <a:gd name="connsiteY526" fmla="*/ 760333 h 2004515"/>
              <a:gd name="connsiteX527" fmla="*/ 691212 w 2004514"/>
              <a:gd name="connsiteY527" fmla="*/ 760333 h 2004515"/>
              <a:gd name="connsiteX528" fmla="*/ 760334 w 2004514"/>
              <a:gd name="connsiteY528" fmla="*/ 760333 h 2004515"/>
              <a:gd name="connsiteX529" fmla="*/ 760334 w 2004514"/>
              <a:gd name="connsiteY529" fmla="*/ 829454 h 2004515"/>
              <a:gd name="connsiteX530" fmla="*/ 691212 w 2004514"/>
              <a:gd name="connsiteY530" fmla="*/ 829454 h 2004515"/>
              <a:gd name="connsiteX531" fmla="*/ 691212 w 2004514"/>
              <a:gd name="connsiteY531" fmla="*/ 898575 h 2004515"/>
              <a:gd name="connsiteX532" fmla="*/ 622090 w 2004514"/>
              <a:gd name="connsiteY532" fmla="*/ 898575 h 2004515"/>
              <a:gd name="connsiteX533" fmla="*/ 622090 w 2004514"/>
              <a:gd name="connsiteY533" fmla="*/ 829454 h 2004515"/>
              <a:gd name="connsiteX534" fmla="*/ 1728030 w 2004514"/>
              <a:gd name="connsiteY534" fmla="*/ 691212 h 2004515"/>
              <a:gd name="connsiteX535" fmla="*/ 1797150 w 2004514"/>
              <a:gd name="connsiteY535" fmla="*/ 691212 h 2004515"/>
              <a:gd name="connsiteX536" fmla="*/ 1866272 w 2004514"/>
              <a:gd name="connsiteY536" fmla="*/ 691212 h 2004515"/>
              <a:gd name="connsiteX537" fmla="*/ 1866272 w 2004514"/>
              <a:gd name="connsiteY537" fmla="*/ 760333 h 2004515"/>
              <a:gd name="connsiteX538" fmla="*/ 1797150 w 2004514"/>
              <a:gd name="connsiteY538" fmla="*/ 760333 h 2004515"/>
              <a:gd name="connsiteX539" fmla="*/ 1728030 w 2004514"/>
              <a:gd name="connsiteY539" fmla="*/ 760333 h 2004515"/>
              <a:gd name="connsiteX540" fmla="*/ 1589788 w 2004514"/>
              <a:gd name="connsiteY540" fmla="*/ 691212 h 2004515"/>
              <a:gd name="connsiteX541" fmla="*/ 1658910 w 2004514"/>
              <a:gd name="connsiteY541" fmla="*/ 691212 h 2004515"/>
              <a:gd name="connsiteX542" fmla="*/ 1658910 w 2004514"/>
              <a:gd name="connsiteY542" fmla="*/ 760333 h 2004515"/>
              <a:gd name="connsiteX543" fmla="*/ 1658910 w 2004514"/>
              <a:gd name="connsiteY543" fmla="*/ 829454 h 2004515"/>
              <a:gd name="connsiteX544" fmla="*/ 1589788 w 2004514"/>
              <a:gd name="connsiteY544" fmla="*/ 829454 h 2004515"/>
              <a:gd name="connsiteX545" fmla="*/ 1589788 w 2004514"/>
              <a:gd name="connsiteY545" fmla="*/ 898575 h 2004515"/>
              <a:gd name="connsiteX546" fmla="*/ 1520666 w 2004514"/>
              <a:gd name="connsiteY546" fmla="*/ 898575 h 2004515"/>
              <a:gd name="connsiteX547" fmla="*/ 1520666 w 2004514"/>
              <a:gd name="connsiteY547" fmla="*/ 829454 h 2004515"/>
              <a:gd name="connsiteX548" fmla="*/ 1520666 w 2004514"/>
              <a:gd name="connsiteY548" fmla="*/ 760333 h 2004515"/>
              <a:gd name="connsiteX549" fmla="*/ 1589788 w 2004514"/>
              <a:gd name="connsiteY549" fmla="*/ 760333 h 2004515"/>
              <a:gd name="connsiteX550" fmla="*/ 1244182 w 2004514"/>
              <a:gd name="connsiteY550" fmla="*/ 691212 h 2004515"/>
              <a:gd name="connsiteX551" fmla="*/ 1313302 w 2004514"/>
              <a:gd name="connsiteY551" fmla="*/ 691212 h 2004515"/>
              <a:gd name="connsiteX552" fmla="*/ 1313302 w 2004514"/>
              <a:gd name="connsiteY552" fmla="*/ 760333 h 2004515"/>
              <a:gd name="connsiteX553" fmla="*/ 1313302 w 2004514"/>
              <a:gd name="connsiteY553" fmla="*/ 829454 h 2004515"/>
              <a:gd name="connsiteX554" fmla="*/ 1313302 w 2004514"/>
              <a:gd name="connsiteY554" fmla="*/ 898575 h 2004515"/>
              <a:gd name="connsiteX555" fmla="*/ 1244182 w 2004514"/>
              <a:gd name="connsiteY555" fmla="*/ 898575 h 2004515"/>
              <a:gd name="connsiteX556" fmla="*/ 1244182 w 2004514"/>
              <a:gd name="connsiteY556" fmla="*/ 829454 h 2004515"/>
              <a:gd name="connsiteX557" fmla="*/ 1244182 w 2004514"/>
              <a:gd name="connsiteY557" fmla="*/ 760333 h 2004515"/>
              <a:gd name="connsiteX558" fmla="*/ 414726 w 2004514"/>
              <a:gd name="connsiteY558" fmla="*/ 691212 h 2004515"/>
              <a:gd name="connsiteX559" fmla="*/ 483848 w 2004514"/>
              <a:gd name="connsiteY559" fmla="*/ 691212 h 2004515"/>
              <a:gd name="connsiteX560" fmla="*/ 552970 w 2004514"/>
              <a:gd name="connsiteY560" fmla="*/ 691212 h 2004515"/>
              <a:gd name="connsiteX561" fmla="*/ 552970 w 2004514"/>
              <a:gd name="connsiteY561" fmla="*/ 760333 h 2004515"/>
              <a:gd name="connsiteX562" fmla="*/ 483848 w 2004514"/>
              <a:gd name="connsiteY562" fmla="*/ 760333 h 2004515"/>
              <a:gd name="connsiteX563" fmla="*/ 414726 w 2004514"/>
              <a:gd name="connsiteY563" fmla="*/ 760333 h 2004515"/>
              <a:gd name="connsiteX564" fmla="*/ 898576 w 2004514"/>
              <a:gd name="connsiteY564" fmla="*/ 622091 h 2004515"/>
              <a:gd name="connsiteX565" fmla="*/ 967698 w 2004514"/>
              <a:gd name="connsiteY565" fmla="*/ 622091 h 2004515"/>
              <a:gd name="connsiteX566" fmla="*/ 1036818 w 2004514"/>
              <a:gd name="connsiteY566" fmla="*/ 622091 h 2004515"/>
              <a:gd name="connsiteX567" fmla="*/ 1036818 w 2004514"/>
              <a:gd name="connsiteY567" fmla="*/ 691212 h 2004515"/>
              <a:gd name="connsiteX568" fmla="*/ 967698 w 2004514"/>
              <a:gd name="connsiteY568" fmla="*/ 691212 h 2004515"/>
              <a:gd name="connsiteX569" fmla="*/ 898576 w 2004514"/>
              <a:gd name="connsiteY569" fmla="*/ 691212 h 2004515"/>
              <a:gd name="connsiteX570" fmla="*/ 829454 w 2004514"/>
              <a:gd name="connsiteY570" fmla="*/ 622091 h 2004515"/>
              <a:gd name="connsiteX571" fmla="*/ 898574 w 2004514"/>
              <a:gd name="connsiteY571" fmla="*/ 622091 h 2004515"/>
              <a:gd name="connsiteX572" fmla="*/ 898574 w 2004514"/>
              <a:gd name="connsiteY572" fmla="*/ 691212 h 2004515"/>
              <a:gd name="connsiteX573" fmla="*/ 829454 w 2004514"/>
              <a:gd name="connsiteY573" fmla="*/ 691212 h 2004515"/>
              <a:gd name="connsiteX574" fmla="*/ 207364 w 2004514"/>
              <a:gd name="connsiteY574" fmla="*/ 622091 h 2004515"/>
              <a:gd name="connsiteX575" fmla="*/ 276486 w 2004514"/>
              <a:gd name="connsiteY575" fmla="*/ 622091 h 2004515"/>
              <a:gd name="connsiteX576" fmla="*/ 276486 w 2004514"/>
              <a:gd name="connsiteY576" fmla="*/ 691212 h 2004515"/>
              <a:gd name="connsiteX577" fmla="*/ 345606 w 2004514"/>
              <a:gd name="connsiteY577" fmla="*/ 691212 h 2004515"/>
              <a:gd name="connsiteX578" fmla="*/ 345606 w 2004514"/>
              <a:gd name="connsiteY578" fmla="*/ 760333 h 2004515"/>
              <a:gd name="connsiteX579" fmla="*/ 345606 w 2004514"/>
              <a:gd name="connsiteY579" fmla="*/ 829454 h 2004515"/>
              <a:gd name="connsiteX580" fmla="*/ 345606 w 2004514"/>
              <a:gd name="connsiteY580" fmla="*/ 898575 h 2004515"/>
              <a:gd name="connsiteX581" fmla="*/ 276486 w 2004514"/>
              <a:gd name="connsiteY581" fmla="*/ 898575 h 2004515"/>
              <a:gd name="connsiteX582" fmla="*/ 276486 w 2004514"/>
              <a:gd name="connsiteY582" fmla="*/ 829454 h 2004515"/>
              <a:gd name="connsiteX583" fmla="*/ 207364 w 2004514"/>
              <a:gd name="connsiteY583" fmla="*/ 829454 h 2004515"/>
              <a:gd name="connsiteX584" fmla="*/ 207364 w 2004514"/>
              <a:gd name="connsiteY584" fmla="*/ 760333 h 2004515"/>
              <a:gd name="connsiteX585" fmla="*/ 207364 w 2004514"/>
              <a:gd name="connsiteY585" fmla="*/ 691212 h 2004515"/>
              <a:gd name="connsiteX586" fmla="*/ 1935394 w 2004514"/>
              <a:gd name="connsiteY586" fmla="*/ 552970 h 2004515"/>
              <a:gd name="connsiteX587" fmla="*/ 2004514 w 2004514"/>
              <a:gd name="connsiteY587" fmla="*/ 552970 h 2004515"/>
              <a:gd name="connsiteX588" fmla="*/ 2004514 w 2004514"/>
              <a:gd name="connsiteY588" fmla="*/ 622091 h 2004515"/>
              <a:gd name="connsiteX589" fmla="*/ 2004514 w 2004514"/>
              <a:gd name="connsiteY589" fmla="*/ 691212 h 2004515"/>
              <a:gd name="connsiteX590" fmla="*/ 2004514 w 2004514"/>
              <a:gd name="connsiteY590" fmla="*/ 760333 h 2004515"/>
              <a:gd name="connsiteX591" fmla="*/ 1935394 w 2004514"/>
              <a:gd name="connsiteY591" fmla="*/ 760333 h 2004515"/>
              <a:gd name="connsiteX592" fmla="*/ 1935394 w 2004514"/>
              <a:gd name="connsiteY592" fmla="*/ 829454 h 2004515"/>
              <a:gd name="connsiteX593" fmla="*/ 1866274 w 2004514"/>
              <a:gd name="connsiteY593" fmla="*/ 829454 h 2004515"/>
              <a:gd name="connsiteX594" fmla="*/ 1866274 w 2004514"/>
              <a:gd name="connsiteY594" fmla="*/ 760333 h 2004515"/>
              <a:gd name="connsiteX595" fmla="*/ 1866274 w 2004514"/>
              <a:gd name="connsiteY595" fmla="*/ 691212 h 2004515"/>
              <a:gd name="connsiteX596" fmla="*/ 1935394 w 2004514"/>
              <a:gd name="connsiteY596" fmla="*/ 691212 h 2004515"/>
              <a:gd name="connsiteX597" fmla="*/ 1935394 w 2004514"/>
              <a:gd name="connsiteY597" fmla="*/ 622091 h 2004515"/>
              <a:gd name="connsiteX598" fmla="*/ 1728030 w 2004514"/>
              <a:gd name="connsiteY598" fmla="*/ 552970 h 2004515"/>
              <a:gd name="connsiteX599" fmla="*/ 1797150 w 2004514"/>
              <a:gd name="connsiteY599" fmla="*/ 552970 h 2004515"/>
              <a:gd name="connsiteX600" fmla="*/ 1797150 w 2004514"/>
              <a:gd name="connsiteY600" fmla="*/ 622091 h 2004515"/>
              <a:gd name="connsiteX601" fmla="*/ 1728030 w 2004514"/>
              <a:gd name="connsiteY601" fmla="*/ 622091 h 2004515"/>
              <a:gd name="connsiteX602" fmla="*/ 1382424 w 2004514"/>
              <a:gd name="connsiteY602" fmla="*/ 552970 h 2004515"/>
              <a:gd name="connsiteX603" fmla="*/ 1451546 w 2004514"/>
              <a:gd name="connsiteY603" fmla="*/ 552970 h 2004515"/>
              <a:gd name="connsiteX604" fmla="*/ 1520666 w 2004514"/>
              <a:gd name="connsiteY604" fmla="*/ 552970 h 2004515"/>
              <a:gd name="connsiteX605" fmla="*/ 1520666 w 2004514"/>
              <a:gd name="connsiteY605" fmla="*/ 622091 h 2004515"/>
              <a:gd name="connsiteX606" fmla="*/ 1589788 w 2004514"/>
              <a:gd name="connsiteY606" fmla="*/ 622091 h 2004515"/>
              <a:gd name="connsiteX607" fmla="*/ 1589788 w 2004514"/>
              <a:gd name="connsiteY607" fmla="*/ 691212 h 2004515"/>
              <a:gd name="connsiteX608" fmla="*/ 1520666 w 2004514"/>
              <a:gd name="connsiteY608" fmla="*/ 691212 h 2004515"/>
              <a:gd name="connsiteX609" fmla="*/ 1520666 w 2004514"/>
              <a:gd name="connsiteY609" fmla="*/ 760333 h 2004515"/>
              <a:gd name="connsiteX610" fmla="*/ 1451546 w 2004514"/>
              <a:gd name="connsiteY610" fmla="*/ 760333 h 2004515"/>
              <a:gd name="connsiteX611" fmla="*/ 1451546 w 2004514"/>
              <a:gd name="connsiteY611" fmla="*/ 691212 h 2004515"/>
              <a:gd name="connsiteX612" fmla="*/ 1382424 w 2004514"/>
              <a:gd name="connsiteY612" fmla="*/ 691212 h 2004515"/>
              <a:gd name="connsiteX613" fmla="*/ 1382424 w 2004514"/>
              <a:gd name="connsiteY613" fmla="*/ 622091 h 2004515"/>
              <a:gd name="connsiteX614" fmla="*/ 1036818 w 2004514"/>
              <a:gd name="connsiteY614" fmla="*/ 552970 h 2004515"/>
              <a:gd name="connsiteX615" fmla="*/ 1105938 w 2004514"/>
              <a:gd name="connsiteY615" fmla="*/ 552970 h 2004515"/>
              <a:gd name="connsiteX616" fmla="*/ 1105938 w 2004514"/>
              <a:gd name="connsiteY616" fmla="*/ 622091 h 2004515"/>
              <a:gd name="connsiteX617" fmla="*/ 1036818 w 2004514"/>
              <a:gd name="connsiteY617" fmla="*/ 622091 h 2004515"/>
              <a:gd name="connsiteX618" fmla="*/ 552970 w 2004514"/>
              <a:gd name="connsiteY618" fmla="*/ 552970 h 2004515"/>
              <a:gd name="connsiteX619" fmla="*/ 622090 w 2004514"/>
              <a:gd name="connsiteY619" fmla="*/ 552970 h 2004515"/>
              <a:gd name="connsiteX620" fmla="*/ 691212 w 2004514"/>
              <a:gd name="connsiteY620" fmla="*/ 552970 h 2004515"/>
              <a:gd name="connsiteX621" fmla="*/ 760334 w 2004514"/>
              <a:gd name="connsiteY621" fmla="*/ 552970 h 2004515"/>
              <a:gd name="connsiteX622" fmla="*/ 829454 w 2004514"/>
              <a:gd name="connsiteY622" fmla="*/ 552970 h 2004515"/>
              <a:gd name="connsiteX623" fmla="*/ 829454 w 2004514"/>
              <a:gd name="connsiteY623" fmla="*/ 622091 h 2004515"/>
              <a:gd name="connsiteX624" fmla="*/ 760334 w 2004514"/>
              <a:gd name="connsiteY624" fmla="*/ 622091 h 2004515"/>
              <a:gd name="connsiteX625" fmla="*/ 691212 w 2004514"/>
              <a:gd name="connsiteY625" fmla="*/ 622091 h 2004515"/>
              <a:gd name="connsiteX626" fmla="*/ 691212 w 2004514"/>
              <a:gd name="connsiteY626" fmla="*/ 691212 h 2004515"/>
              <a:gd name="connsiteX627" fmla="*/ 622090 w 2004514"/>
              <a:gd name="connsiteY627" fmla="*/ 691212 h 2004515"/>
              <a:gd name="connsiteX628" fmla="*/ 622090 w 2004514"/>
              <a:gd name="connsiteY628" fmla="*/ 622091 h 2004515"/>
              <a:gd name="connsiteX629" fmla="*/ 552970 w 2004514"/>
              <a:gd name="connsiteY629" fmla="*/ 622091 h 2004515"/>
              <a:gd name="connsiteX630" fmla="*/ 276486 w 2004514"/>
              <a:gd name="connsiteY630" fmla="*/ 552970 h 2004515"/>
              <a:gd name="connsiteX631" fmla="*/ 345606 w 2004514"/>
              <a:gd name="connsiteY631" fmla="*/ 552970 h 2004515"/>
              <a:gd name="connsiteX632" fmla="*/ 414726 w 2004514"/>
              <a:gd name="connsiteY632" fmla="*/ 552970 h 2004515"/>
              <a:gd name="connsiteX633" fmla="*/ 483848 w 2004514"/>
              <a:gd name="connsiteY633" fmla="*/ 552970 h 2004515"/>
              <a:gd name="connsiteX634" fmla="*/ 483848 w 2004514"/>
              <a:gd name="connsiteY634" fmla="*/ 622091 h 2004515"/>
              <a:gd name="connsiteX635" fmla="*/ 414726 w 2004514"/>
              <a:gd name="connsiteY635" fmla="*/ 622091 h 2004515"/>
              <a:gd name="connsiteX636" fmla="*/ 414726 w 2004514"/>
              <a:gd name="connsiteY636" fmla="*/ 691212 h 2004515"/>
              <a:gd name="connsiteX637" fmla="*/ 345606 w 2004514"/>
              <a:gd name="connsiteY637" fmla="*/ 691212 h 2004515"/>
              <a:gd name="connsiteX638" fmla="*/ 345606 w 2004514"/>
              <a:gd name="connsiteY638" fmla="*/ 622091 h 2004515"/>
              <a:gd name="connsiteX639" fmla="*/ 276486 w 2004514"/>
              <a:gd name="connsiteY639" fmla="*/ 622091 h 2004515"/>
              <a:gd name="connsiteX640" fmla="*/ 138242 w 2004514"/>
              <a:gd name="connsiteY640" fmla="*/ 552970 h 2004515"/>
              <a:gd name="connsiteX641" fmla="*/ 207362 w 2004514"/>
              <a:gd name="connsiteY641" fmla="*/ 552970 h 2004515"/>
              <a:gd name="connsiteX642" fmla="*/ 207362 w 2004514"/>
              <a:gd name="connsiteY642" fmla="*/ 622091 h 2004515"/>
              <a:gd name="connsiteX643" fmla="*/ 207362 w 2004514"/>
              <a:gd name="connsiteY643" fmla="*/ 691212 h 2004515"/>
              <a:gd name="connsiteX644" fmla="*/ 207362 w 2004514"/>
              <a:gd name="connsiteY644" fmla="*/ 760333 h 2004515"/>
              <a:gd name="connsiteX645" fmla="*/ 138242 w 2004514"/>
              <a:gd name="connsiteY645" fmla="*/ 760333 h 2004515"/>
              <a:gd name="connsiteX646" fmla="*/ 69122 w 2004514"/>
              <a:gd name="connsiteY646" fmla="*/ 760333 h 2004515"/>
              <a:gd name="connsiteX647" fmla="*/ 69122 w 2004514"/>
              <a:gd name="connsiteY647" fmla="*/ 691212 h 2004515"/>
              <a:gd name="connsiteX648" fmla="*/ 0 w 2004514"/>
              <a:gd name="connsiteY648" fmla="*/ 691212 h 2004515"/>
              <a:gd name="connsiteX649" fmla="*/ 0 w 2004514"/>
              <a:gd name="connsiteY649" fmla="*/ 622091 h 2004515"/>
              <a:gd name="connsiteX650" fmla="*/ 69122 w 2004514"/>
              <a:gd name="connsiteY650" fmla="*/ 622091 h 2004515"/>
              <a:gd name="connsiteX651" fmla="*/ 138242 w 2004514"/>
              <a:gd name="connsiteY651" fmla="*/ 622091 h 2004515"/>
              <a:gd name="connsiteX652" fmla="*/ 622090 w 2004514"/>
              <a:gd name="connsiteY652" fmla="*/ 483848 h 2004515"/>
              <a:gd name="connsiteX653" fmla="*/ 691212 w 2004514"/>
              <a:gd name="connsiteY653" fmla="*/ 483848 h 2004515"/>
              <a:gd name="connsiteX654" fmla="*/ 691212 w 2004514"/>
              <a:gd name="connsiteY654" fmla="*/ 552969 h 2004515"/>
              <a:gd name="connsiteX655" fmla="*/ 622090 w 2004514"/>
              <a:gd name="connsiteY655" fmla="*/ 552969 h 2004515"/>
              <a:gd name="connsiteX656" fmla="*/ 1105938 w 2004514"/>
              <a:gd name="connsiteY656" fmla="*/ 414727 h 2004515"/>
              <a:gd name="connsiteX657" fmla="*/ 1175060 w 2004514"/>
              <a:gd name="connsiteY657" fmla="*/ 414727 h 2004515"/>
              <a:gd name="connsiteX658" fmla="*/ 1175060 w 2004514"/>
              <a:gd name="connsiteY658" fmla="*/ 483848 h 2004515"/>
              <a:gd name="connsiteX659" fmla="*/ 1105938 w 2004514"/>
              <a:gd name="connsiteY659" fmla="*/ 483848 h 2004515"/>
              <a:gd name="connsiteX660" fmla="*/ 691212 w 2004514"/>
              <a:gd name="connsiteY660" fmla="*/ 414727 h 2004515"/>
              <a:gd name="connsiteX661" fmla="*/ 760334 w 2004514"/>
              <a:gd name="connsiteY661" fmla="*/ 414727 h 2004515"/>
              <a:gd name="connsiteX662" fmla="*/ 760334 w 2004514"/>
              <a:gd name="connsiteY662" fmla="*/ 483848 h 2004515"/>
              <a:gd name="connsiteX663" fmla="*/ 691212 w 2004514"/>
              <a:gd name="connsiteY663" fmla="*/ 483848 h 2004515"/>
              <a:gd name="connsiteX664" fmla="*/ 552970 w 2004514"/>
              <a:gd name="connsiteY664" fmla="*/ 414727 h 2004515"/>
              <a:gd name="connsiteX665" fmla="*/ 622090 w 2004514"/>
              <a:gd name="connsiteY665" fmla="*/ 414727 h 2004515"/>
              <a:gd name="connsiteX666" fmla="*/ 622090 w 2004514"/>
              <a:gd name="connsiteY666" fmla="*/ 483848 h 2004515"/>
              <a:gd name="connsiteX667" fmla="*/ 552970 w 2004514"/>
              <a:gd name="connsiteY667" fmla="*/ 483848 h 2004515"/>
              <a:gd name="connsiteX668" fmla="*/ 967698 w 2004514"/>
              <a:gd name="connsiteY668" fmla="*/ 345606 h 2004515"/>
              <a:gd name="connsiteX669" fmla="*/ 1036818 w 2004514"/>
              <a:gd name="connsiteY669" fmla="*/ 345606 h 2004515"/>
              <a:gd name="connsiteX670" fmla="*/ 1105938 w 2004514"/>
              <a:gd name="connsiteY670" fmla="*/ 345606 h 2004515"/>
              <a:gd name="connsiteX671" fmla="*/ 1105938 w 2004514"/>
              <a:gd name="connsiteY671" fmla="*/ 414727 h 2004515"/>
              <a:gd name="connsiteX672" fmla="*/ 1036818 w 2004514"/>
              <a:gd name="connsiteY672" fmla="*/ 414727 h 2004515"/>
              <a:gd name="connsiteX673" fmla="*/ 1036818 w 2004514"/>
              <a:gd name="connsiteY673" fmla="*/ 483848 h 2004515"/>
              <a:gd name="connsiteX674" fmla="*/ 1036818 w 2004514"/>
              <a:gd name="connsiteY674" fmla="*/ 552969 h 2004515"/>
              <a:gd name="connsiteX675" fmla="*/ 967698 w 2004514"/>
              <a:gd name="connsiteY675" fmla="*/ 552969 h 2004515"/>
              <a:gd name="connsiteX676" fmla="*/ 898576 w 2004514"/>
              <a:gd name="connsiteY676" fmla="*/ 552969 h 2004515"/>
              <a:gd name="connsiteX677" fmla="*/ 898576 w 2004514"/>
              <a:gd name="connsiteY677" fmla="*/ 483848 h 2004515"/>
              <a:gd name="connsiteX678" fmla="*/ 967698 w 2004514"/>
              <a:gd name="connsiteY678" fmla="*/ 483848 h 2004515"/>
              <a:gd name="connsiteX679" fmla="*/ 967698 w 2004514"/>
              <a:gd name="connsiteY679" fmla="*/ 414727 h 2004515"/>
              <a:gd name="connsiteX680" fmla="*/ 622090 w 2004514"/>
              <a:gd name="connsiteY680" fmla="*/ 345606 h 2004515"/>
              <a:gd name="connsiteX681" fmla="*/ 691212 w 2004514"/>
              <a:gd name="connsiteY681" fmla="*/ 345606 h 2004515"/>
              <a:gd name="connsiteX682" fmla="*/ 691212 w 2004514"/>
              <a:gd name="connsiteY682" fmla="*/ 414727 h 2004515"/>
              <a:gd name="connsiteX683" fmla="*/ 622090 w 2004514"/>
              <a:gd name="connsiteY683" fmla="*/ 414727 h 2004515"/>
              <a:gd name="connsiteX684" fmla="*/ 898576 w 2004514"/>
              <a:gd name="connsiteY684" fmla="*/ 276485 h 2004515"/>
              <a:gd name="connsiteX685" fmla="*/ 967698 w 2004514"/>
              <a:gd name="connsiteY685" fmla="*/ 276485 h 2004515"/>
              <a:gd name="connsiteX686" fmla="*/ 967698 w 2004514"/>
              <a:gd name="connsiteY686" fmla="*/ 345606 h 2004515"/>
              <a:gd name="connsiteX687" fmla="*/ 898576 w 2004514"/>
              <a:gd name="connsiteY687" fmla="*/ 345606 h 2004515"/>
              <a:gd name="connsiteX688" fmla="*/ 1935394 w 2004514"/>
              <a:gd name="connsiteY688" fmla="*/ 207364 h 2004515"/>
              <a:gd name="connsiteX689" fmla="*/ 2004514 w 2004514"/>
              <a:gd name="connsiteY689" fmla="*/ 207364 h 2004515"/>
              <a:gd name="connsiteX690" fmla="*/ 2004514 w 2004514"/>
              <a:gd name="connsiteY690" fmla="*/ 276485 h 2004515"/>
              <a:gd name="connsiteX691" fmla="*/ 2004514 w 2004514"/>
              <a:gd name="connsiteY691" fmla="*/ 345606 h 2004515"/>
              <a:gd name="connsiteX692" fmla="*/ 2004514 w 2004514"/>
              <a:gd name="connsiteY692" fmla="*/ 414727 h 2004515"/>
              <a:gd name="connsiteX693" fmla="*/ 2004514 w 2004514"/>
              <a:gd name="connsiteY693" fmla="*/ 483848 h 2004515"/>
              <a:gd name="connsiteX694" fmla="*/ 1935394 w 2004514"/>
              <a:gd name="connsiteY694" fmla="*/ 483848 h 2004515"/>
              <a:gd name="connsiteX695" fmla="*/ 1866274 w 2004514"/>
              <a:gd name="connsiteY695" fmla="*/ 483848 h 2004515"/>
              <a:gd name="connsiteX696" fmla="*/ 1866274 w 2004514"/>
              <a:gd name="connsiteY696" fmla="*/ 414727 h 2004515"/>
              <a:gd name="connsiteX697" fmla="*/ 1935394 w 2004514"/>
              <a:gd name="connsiteY697" fmla="*/ 414727 h 2004515"/>
              <a:gd name="connsiteX698" fmla="*/ 1935394 w 2004514"/>
              <a:gd name="connsiteY698" fmla="*/ 345606 h 2004515"/>
              <a:gd name="connsiteX699" fmla="*/ 1935394 w 2004514"/>
              <a:gd name="connsiteY699" fmla="*/ 276485 h 2004515"/>
              <a:gd name="connsiteX700" fmla="*/ 1658910 w 2004514"/>
              <a:gd name="connsiteY700" fmla="*/ 207364 h 2004515"/>
              <a:gd name="connsiteX701" fmla="*/ 1728030 w 2004514"/>
              <a:gd name="connsiteY701" fmla="*/ 207364 h 2004515"/>
              <a:gd name="connsiteX702" fmla="*/ 1797150 w 2004514"/>
              <a:gd name="connsiteY702" fmla="*/ 207364 h 2004515"/>
              <a:gd name="connsiteX703" fmla="*/ 1866272 w 2004514"/>
              <a:gd name="connsiteY703" fmla="*/ 207364 h 2004515"/>
              <a:gd name="connsiteX704" fmla="*/ 1866272 w 2004514"/>
              <a:gd name="connsiteY704" fmla="*/ 276485 h 2004515"/>
              <a:gd name="connsiteX705" fmla="*/ 1866272 w 2004514"/>
              <a:gd name="connsiteY705" fmla="*/ 345606 h 2004515"/>
              <a:gd name="connsiteX706" fmla="*/ 1797150 w 2004514"/>
              <a:gd name="connsiteY706" fmla="*/ 345606 h 2004515"/>
              <a:gd name="connsiteX707" fmla="*/ 1728030 w 2004514"/>
              <a:gd name="connsiteY707" fmla="*/ 345606 h 2004515"/>
              <a:gd name="connsiteX708" fmla="*/ 1658910 w 2004514"/>
              <a:gd name="connsiteY708" fmla="*/ 345606 h 2004515"/>
              <a:gd name="connsiteX709" fmla="*/ 1658910 w 2004514"/>
              <a:gd name="connsiteY709" fmla="*/ 276485 h 2004515"/>
              <a:gd name="connsiteX710" fmla="*/ 1520666 w 2004514"/>
              <a:gd name="connsiteY710" fmla="*/ 207364 h 2004515"/>
              <a:gd name="connsiteX711" fmla="*/ 1589788 w 2004514"/>
              <a:gd name="connsiteY711" fmla="*/ 207364 h 2004515"/>
              <a:gd name="connsiteX712" fmla="*/ 1589788 w 2004514"/>
              <a:gd name="connsiteY712" fmla="*/ 276485 h 2004515"/>
              <a:gd name="connsiteX713" fmla="*/ 1589788 w 2004514"/>
              <a:gd name="connsiteY713" fmla="*/ 345606 h 2004515"/>
              <a:gd name="connsiteX714" fmla="*/ 1589788 w 2004514"/>
              <a:gd name="connsiteY714" fmla="*/ 414727 h 2004515"/>
              <a:gd name="connsiteX715" fmla="*/ 1658910 w 2004514"/>
              <a:gd name="connsiteY715" fmla="*/ 414727 h 2004515"/>
              <a:gd name="connsiteX716" fmla="*/ 1728030 w 2004514"/>
              <a:gd name="connsiteY716" fmla="*/ 414727 h 2004515"/>
              <a:gd name="connsiteX717" fmla="*/ 1797150 w 2004514"/>
              <a:gd name="connsiteY717" fmla="*/ 414727 h 2004515"/>
              <a:gd name="connsiteX718" fmla="*/ 1866272 w 2004514"/>
              <a:gd name="connsiteY718" fmla="*/ 414727 h 2004515"/>
              <a:gd name="connsiteX719" fmla="*/ 1866272 w 2004514"/>
              <a:gd name="connsiteY719" fmla="*/ 483848 h 2004515"/>
              <a:gd name="connsiteX720" fmla="*/ 1797150 w 2004514"/>
              <a:gd name="connsiteY720" fmla="*/ 483848 h 2004515"/>
              <a:gd name="connsiteX721" fmla="*/ 1728030 w 2004514"/>
              <a:gd name="connsiteY721" fmla="*/ 483848 h 2004515"/>
              <a:gd name="connsiteX722" fmla="*/ 1658910 w 2004514"/>
              <a:gd name="connsiteY722" fmla="*/ 483848 h 2004515"/>
              <a:gd name="connsiteX723" fmla="*/ 1589788 w 2004514"/>
              <a:gd name="connsiteY723" fmla="*/ 483848 h 2004515"/>
              <a:gd name="connsiteX724" fmla="*/ 1520666 w 2004514"/>
              <a:gd name="connsiteY724" fmla="*/ 483848 h 2004515"/>
              <a:gd name="connsiteX725" fmla="*/ 1520666 w 2004514"/>
              <a:gd name="connsiteY725" fmla="*/ 414727 h 2004515"/>
              <a:gd name="connsiteX726" fmla="*/ 1520666 w 2004514"/>
              <a:gd name="connsiteY726" fmla="*/ 345606 h 2004515"/>
              <a:gd name="connsiteX727" fmla="*/ 1520666 w 2004514"/>
              <a:gd name="connsiteY727" fmla="*/ 276485 h 2004515"/>
              <a:gd name="connsiteX728" fmla="*/ 1244182 w 2004514"/>
              <a:gd name="connsiteY728" fmla="*/ 207364 h 2004515"/>
              <a:gd name="connsiteX729" fmla="*/ 1313302 w 2004514"/>
              <a:gd name="connsiteY729" fmla="*/ 207364 h 2004515"/>
              <a:gd name="connsiteX730" fmla="*/ 1313302 w 2004514"/>
              <a:gd name="connsiteY730" fmla="*/ 276485 h 2004515"/>
              <a:gd name="connsiteX731" fmla="*/ 1382424 w 2004514"/>
              <a:gd name="connsiteY731" fmla="*/ 276485 h 2004515"/>
              <a:gd name="connsiteX732" fmla="*/ 1451546 w 2004514"/>
              <a:gd name="connsiteY732" fmla="*/ 276485 h 2004515"/>
              <a:gd name="connsiteX733" fmla="*/ 1451546 w 2004514"/>
              <a:gd name="connsiteY733" fmla="*/ 345606 h 2004515"/>
              <a:gd name="connsiteX734" fmla="*/ 1451546 w 2004514"/>
              <a:gd name="connsiteY734" fmla="*/ 414727 h 2004515"/>
              <a:gd name="connsiteX735" fmla="*/ 1451546 w 2004514"/>
              <a:gd name="connsiteY735" fmla="*/ 483848 h 2004515"/>
              <a:gd name="connsiteX736" fmla="*/ 1451546 w 2004514"/>
              <a:gd name="connsiteY736" fmla="*/ 552969 h 2004515"/>
              <a:gd name="connsiteX737" fmla="*/ 1382424 w 2004514"/>
              <a:gd name="connsiteY737" fmla="*/ 552969 h 2004515"/>
              <a:gd name="connsiteX738" fmla="*/ 1382424 w 2004514"/>
              <a:gd name="connsiteY738" fmla="*/ 483848 h 2004515"/>
              <a:gd name="connsiteX739" fmla="*/ 1382424 w 2004514"/>
              <a:gd name="connsiteY739" fmla="*/ 414727 h 2004515"/>
              <a:gd name="connsiteX740" fmla="*/ 1313302 w 2004514"/>
              <a:gd name="connsiteY740" fmla="*/ 414727 h 2004515"/>
              <a:gd name="connsiteX741" fmla="*/ 1313302 w 2004514"/>
              <a:gd name="connsiteY741" fmla="*/ 483848 h 2004515"/>
              <a:gd name="connsiteX742" fmla="*/ 1244182 w 2004514"/>
              <a:gd name="connsiteY742" fmla="*/ 483848 h 2004515"/>
              <a:gd name="connsiteX743" fmla="*/ 1244182 w 2004514"/>
              <a:gd name="connsiteY743" fmla="*/ 414727 h 2004515"/>
              <a:gd name="connsiteX744" fmla="*/ 1244182 w 2004514"/>
              <a:gd name="connsiteY744" fmla="*/ 345606 h 2004515"/>
              <a:gd name="connsiteX745" fmla="*/ 1175062 w 2004514"/>
              <a:gd name="connsiteY745" fmla="*/ 345606 h 2004515"/>
              <a:gd name="connsiteX746" fmla="*/ 1175062 w 2004514"/>
              <a:gd name="connsiteY746" fmla="*/ 276485 h 2004515"/>
              <a:gd name="connsiteX747" fmla="*/ 1244182 w 2004514"/>
              <a:gd name="connsiteY747" fmla="*/ 276485 h 2004515"/>
              <a:gd name="connsiteX748" fmla="*/ 760334 w 2004514"/>
              <a:gd name="connsiteY748" fmla="*/ 207364 h 2004515"/>
              <a:gd name="connsiteX749" fmla="*/ 829454 w 2004514"/>
              <a:gd name="connsiteY749" fmla="*/ 207364 h 2004515"/>
              <a:gd name="connsiteX750" fmla="*/ 898574 w 2004514"/>
              <a:gd name="connsiteY750" fmla="*/ 207364 h 2004515"/>
              <a:gd name="connsiteX751" fmla="*/ 898574 w 2004514"/>
              <a:gd name="connsiteY751" fmla="*/ 276485 h 2004515"/>
              <a:gd name="connsiteX752" fmla="*/ 829454 w 2004514"/>
              <a:gd name="connsiteY752" fmla="*/ 276485 h 2004515"/>
              <a:gd name="connsiteX753" fmla="*/ 829454 w 2004514"/>
              <a:gd name="connsiteY753" fmla="*/ 345606 h 2004515"/>
              <a:gd name="connsiteX754" fmla="*/ 898574 w 2004514"/>
              <a:gd name="connsiteY754" fmla="*/ 345606 h 2004515"/>
              <a:gd name="connsiteX755" fmla="*/ 898574 w 2004514"/>
              <a:gd name="connsiteY755" fmla="*/ 414727 h 2004515"/>
              <a:gd name="connsiteX756" fmla="*/ 898574 w 2004514"/>
              <a:gd name="connsiteY756" fmla="*/ 483848 h 2004515"/>
              <a:gd name="connsiteX757" fmla="*/ 829454 w 2004514"/>
              <a:gd name="connsiteY757" fmla="*/ 483848 h 2004515"/>
              <a:gd name="connsiteX758" fmla="*/ 829454 w 2004514"/>
              <a:gd name="connsiteY758" fmla="*/ 414727 h 2004515"/>
              <a:gd name="connsiteX759" fmla="*/ 760334 w 2004514"/>
              <a:gd name="connsiteY759" fmla="*/ 414727 h 2004515"/>
              <a:gd name="connsiteX760" fmla="*/ 760334 w 2004514"/>
              <a:gd name="connsiteY760" fmla="*/ 345606 h 2004515"/>
              <a:gd name="connsiteX761" fmla="*/ 691212 w 2004514"/>
              <a:gd name="connsiteY761" fmla="*/ 345606 h 2004515"/>
              <a:gd name="connsiteX762" fmla="*/ 691212 w 2004514"/>
              <a:gd name="connsiteY762" fmla="*/ 276485 h 2004515"/>
              <a:gd name="connsiteX763" fmla="*/ 760334 w 2004514"/>
              <a:gd name="connsiteY763" fmla="*/ 276485 h 2004515"/>
              <a:gd name="connsiteX764" fmla="*/ 552970 w 2004514"/>
              <a:gd name="connsiteY764" fmla="*/ 207364 h 2004515"/>
              <a:gd name="connsiteX765" fmla="*/ 622090 w 2004514"/>
              <a:gd name="connsiteY765" fmla="*/ 207364 h 2004515"/>
              <a:gd name="connsiteX766" fmla="*/ 622090 w 2004514"/>
              <a:gd name="connsiteY766" fmla="*/ 276485 h 2004515"/>
              <a:gd name="connsiteX767" fmla="*/ 552970 w 2004514"/>
              <a:gd name="connsiteY767" fmla="*/ 276485 h 2004515"/>
              <a:gd name="connsiteX768" fmla="*/ 414726 w 2004514"/>
              <a:gd name="connsiteY768" fmla="*/ 207364 h 2004515"/>
              <a:gd name="connsiteX769" fmla="*/ 483848 w 2004514"/>
              <a:gd name="connsiteY769" fmla="*/ 207364 h 2004515"/>
              <a:gd name="connsiteX770" fmla="*/ 483848 w 2004514"/>
              <a:gd name="connsiteY770" fmla="*/ 276485 h 2004515"/>
              <a:gd name="connsiteX771" fmla="*/ 483848 w 2004514"/>
              <a:gd name="connsiteY771" fmla="*/ 345606 h 2004515"/>
              <a:gd name="connsiteX772" fmla="*/ 483848 w 2004514"/>
              <a:gd name="connsiteY772" fmla="*/ 414727 h 2004515"/>
              <a:gd name="connsiteX773" fmla="*/ 483848 w 2004514"/>
              <a:gd name="connsiteY773" fmla="*/ 483848 h 2004515"/>
              <a:gd name="connsiteX774" fmla="*/ 414726 w 2004514"/>
              <a:gd name="connsiteY774" fmla="*/ 483848 h 2004515"/>
              <a:gd name="connsiteX775" fmla="*/ 345606 w 2004514"/>
              <a:gd name="connsiteY775" fmla="*/ 483848 h 2004515"/>
              <a:gd name="connsiteX776" fmla="*/ 276486 w 2004514"/>
              <a:gd name="connsiteY776" fmla="*/ 483848 h 2004515"/>
              <a:gd name="connsiteX777" fmla="*/ 207364 w 2004514"/>
              <a:gd name="connsiteY777" fmla="*/ 483848 h 2004515"/>
              <a:gd name="connsiteX778" fmla="*/ 207364 w 2004514"/>
              <a:gd name="connsiteY778" fmla="*/ 414727 h 2004515"/>
              <a:gd name="connsiteX779" fmla="*/ 276486 w 2004514"/>
              <a:gd name="connsiteY779" fmla="*/ 414727 h 2004515"/>
              <a:gd name="connsiteX780" fmla="*/ 345606 w 2004514"/>
              <a:gd name="connsiteY780" fmla="*/ 414727 h 2004515"/>
              <a:gd name="connsiteX781" fmla="*/ 414726 w 2004514"/>
              <a:gd name="connsiteY781" fmla="*/ 414727 h 2004515"/>
              <a:gd name="connsiteX782" fmla="*/ 414726 w 2004514"/>
              <a:gd name="connsiteY782" fmla="*/ 345606 h 2004515"/>
              <a:gd name="connsiteX783" fmla="*/ 414726 w 2004514"/>
              <a:gd name="connsiteY783" fmla="*/ 276485 h 2004515"/>
              <a:gd name="connsiteX784" fmla="*/ 207364 w 2004514"/>
              <a:gd name="connsiteY784" fmla="*/ 207364 h 2004515"/>
              <a:gd name="connsiteX785" fmla="*/ 276486 w 2004514"/>
              <a:gd name="connsiteY785" fmla="*/ 207364 h 2004515"/>
              <a:gd name="connsiteX786" fmla="*/ 345606 w 2004514"/>
              <a:gd name="connsiteY786" fmla="*/ 207364 h 2004515"/>
              <a:gd name="connsiteX787" fmla="*/ 345606 w 2004514"/>
              <a:gd name="connsiteY787" fmla="*/ 276485 h 2004515"/>
              <a:gd name="connsiteX788" fmla="*/ 345606 w 2004514"/>
              <a:gd name="connsiteY788" fmla="*/ 345606 h 2004515"/>
              <a:gd name="connsiteX789" fmla="*/ 276486 w 2004514"/>
              <a:gd name="connsiteY789" fmla="*/ 345606 h 2004515"/>
              <a:gd name="connsiteX790" fmla="*/ 207364 w 2004514"/>
              <a:gd name="connsiteY790" fmla="*/ 345606 h 2004515"/>
              <a:gd name="connsiteX791" fmla="*/ 207364 w 2004514"/>
              <a:gd name="connsiteY791" fmla="*/ 276485 h 2004515"/>
              <a:gd name="connsiteX792" fmla="*/ 138242 w 2004514"/>
              <a:gd name="connsiteY792" fmla="*/ 207364 h 2004515"/>
              <a:gd name="connsiteX793" fmla="*/ 207362 w 2004514"/>
              <a:gd name="connsiteY793" fmla="*/ 207364 h 2004515"/>
              <a:gd name="connsiteX794" fmla="*/ 207362 w 2004514"/>
              <a:gd name="connsiteY794" fmla="*/ 276485 h 2004515"/>
              <a:gd name="connsiteX795" fmla="*/ 207362 w 2004514"/>
              <a:gd name="connsiteY795" fmla="*/ 345606 h 2004515"/>
              <a:gd name="connsiteX796" fmla="*/ 138242 w 2004514"/>
              <a:gd name="connsiteY796" fmla="*/ 345606 h 2004515"/>
              <a:gd name="connsiteX797" fmla="*/ 138242 w 2004514"/>
              <a:gd name="connsiteY797" fmla="*/ 276485 h 2004515"/>
              <a:gd name="connsiteX798" fmla="*/ 0 w 2004514"/>
              <a:gd name="connsiteY798" fmla="*/ 207364 h 2004515"/>
              <a:gd name="connsiteX799" fmla="*/ 69122 w 2004514"/>
              <a:gd name="connsiteY799" fmla="*/ 207364 h 2004515"/>
              <a:gd name="connsiteX800" fmla="*/ 69122 w 2004514"/>
              <a:gd name="connsiteY800" fmla="*/ 276485 h 2004515"/>
              <a:gd name="connsiteX801" fmla="*/ 69122 w 2004514"/>
              <a:gd name="connsiteY801" fmla="*/ 345606 h 2004515"/>
              <a:gd name="connsiteX802" fmla="*/ 69122 w 2004514"/>
              <a:gd name="connsiteY802" fmla="*/ 414727 h 2004515"/>
              <a:gd name="connsiteX803" fmla="*/ 138242 w 2004514"/>
              <a:gd name="connsiteY803" fmla="*/ 414727 h 2004515"/>
              <a:gd name="connsiteX804" fmla="*/ 207362 w 2004514"/>
              <a:gd name="connsiteY804" fmla="*/ 414727 h 2004515"/>
              <a:gd name="connsiteX805" fmla="*/ 207362 w 2004514"/>
              <a:gd name="connsiteY805" fmla="*/ 483848 h 2004515"/>
              <a:gd name="connsiteX806" fmla="*/ 138242 w 2004514"/>
              <a:gd name="connsiteY806" fmla="*/ 483848 h 2004515"/>
              <a:gd name="connsiteX807" fmla="*/ 69122 w 2004514"/>
              <a:gd name="connsiteY807" fmla="*/ 483848 h 2004515"/>
              <a:gd name="connsiteX808" fmla="*/ 0 w 2004514"/>
              <a:gd name="connsiteY808" fmla="*/ 483848 h 2004515"/>
              <a:gd name="connsiteX809" fmla="*/ 0 w 2004514"/>
              <a:gd name="connsiteY809" fmla="*/ 414727 h 2004515"/>
              <a:gd name="connsiteX810" fmla="*/ 0 w 2004514"/>
              <a:gd name="connsiteY810" fmla="*/ 345606 h 2004515"/>
              <a:gd name="connsiteX811" fmla="*/ 0 w 2004514"/>
              <a:gd name="connsiteY811" fmla="*/ 276485 h 2004515"/>
              <a:gd name="connsiteX812" fmla="*/ 1658910 w 2004514"/>
              <a:gd name="connsiteY812" fmla="*/ 138242 h 2004515"/>
              <a:gd name="connsiteX813" fmla="*/ 1728030 w 2004514"/>
              <a:gd name="connsiteY813" fmla="*/ 138242 h 2004515"/>
              <a:gd name="connsiteX814" fmla="*/ 1797150 w 2004514"/>
              <a:gd name="connsiteY814" fmla="*/ 138242 h 2004515"/>
              <a:gd name="connsiteX815" fmla="*/ 1866272 w 2004514"/>
              <a:gd name="connsiteY815" fmla="*/ 138242 h 2004515"/>
              <a:gd name="connsiteX816" fmla="*/ 1866272 w 2004514"/>
              <a:gd name="connsiteY816" fmla="*/ 207363 h 2004515"/>
              <a:gd name="connsiteX817" fmla="*/ 1797150 w 2004514"/>
              <a:gd name="connsiteY817" fmla="*/ 207363 h 2004515"/>
              <a:gd name="connsiteX818" fmla="*/ 1728030 w 2004514"/>
              <a:gd name="connsiteY818" fmla="*/ 207363 h 2004515"/>
              <a:gd name="connsiteX819" fmla="*/ 1658910 w 2004514"/>
              <a:gd name="connsiteY819" fmla="*/ 207363 h 2004515"/>
              <a:gd name="connsiteX820" fmla="*/ 1105938 w 2004514"/>
              <a:gd name="connsiteY820" fmla="*/ 138242 h 2004515"/>
              <a:gd name="connsiteX821" fmla="*/ 1175060 w 2004514"/>
              <a:gd name="connsiteY821" fmla="*/ 138242 h 2004515"/>
              <a:gd name="connsiteX822" fmla="*/ 1175060 w 2004514"/>
              <a:gd name="connsiteY822" fmla="*/ 207363 h 2004515"/>
              <a:gd name="connsiteX823" fmla="*/ 1105938 w 2004514"/>
              <a:gd name="connsiteY823" fmla="*/ 207363 h 2004515"/>
              <a:gd name="connsiteX824" fmla="*/ 207364 w 2004514"/>
              <a:gd name="connsiteY824" fmla="*/ 138242 h 2004515"/>
              <a:gd name="connsiteX825" fmla="*/ 276486 w 2004514"/>
              <a:gd name="connsiteY825" fmla="*/ 138242 h 2004515"/>
              <a:gd name="connsiteX826" fmla="*/ 345606 w 2004514"/>
              <a:gd name="connsiteY826" fmla="*/ 138242 h 2004515"/>
              <a:gd name="connsiteX827" fmla="*/ 345606 w 2004514"/>
              <a:gd name="connsiteY827" fmla="*/ 207363 h 2004515"/>
              <a:gd name="connsiteX828" fmla="*/ 276486 w 2004514"/>
              <a:gd name="connsiteY828" fmla="*/ 207363 h 2004515"/>
              <a:gd name="connsiteX829" fmla="*/ 207364 w 2004514"/>
              <a:gd name="connsiteY829" fmla="*/ 207363 h 2004515"/>
              <a:gd name="connsiteX830" fmla="*/ 138242 w 2004514"/>
              <a:gd name="connsiteY830" fmla="*/ 138242 h 2004515"/>
              <a:gd name="connsiteX831" fmla="*/ 207362 w 2004514"/>
              <a:gd name="connsiteY831" fmla="*/ 138242 h 2004515"/>
              <a:gd name="connsiteX832" fmla="*/ 207362 w 2004514"/>
              <a:gd name="connsiteY832" fmla="*/ 207363 h 2004515"/>
              <a:gd name="connsiteX833" fmla="*/ 138242 w 2004514"/>
              <a:gd name="connsiteY833" fmla="*/ 207363 h 2004515"/>
              <a:gd name="connsiteX834" fmla="*/ 829454 w 2004514"/>
              <a:gd name="connsiteY834" fmla="*/ 69121 h 2004515"/>
              <a:gd name="connsiteX835" fmla="*/ 898574 w 2004514"/>
              <a:gd name="connsiteY835" fmla="*/ 69121 h 2004515"/>
              <a:gd name="connsiteX836" fmla="*/ 898574 w 2004514"/>
              <a:gd name="connsiteY836" fmla="*/ 138242 h 2004515"/>
              <a:gd name="connsiteX837" fmla="*/ 898574 w 2004514"/>
              <a:gd name="connsiteY837" fmla="*/ 207363 h 2004515"/>
              <a:gd name="connsiteX838" fmla="*/ 829454 w 2004514"/>
              <a:gd name="connsiteY838" fmla="*/ 207363 h 2004515"/>
              <a:gd name="connsiteX839" fmla="*/ 760334 w 2004514"/>
              <a:gd name="connsiteY839" fmla="*/ 207363 h 2004515"/>
              <a:gd name="connsiteX840" fmla="*/ 760334 w 2004514"/>
              <a:gd name="connsiteY840" fmla="*/ 138242 h 2004515"/>
              <a:gd name="connsiteX841" fmla="*/ 829454 w 2004514"/>
              <a:gd name="connsiteY841" fmla="*/ 138242 h 2004515"/>
              <a:gd name="connsiteX842" fmla="*/ 1866274 w 2004514"/>
              <a:gd name="connsiteY842" fmla="*/ 0 h 2004515"/>
              <a:gd name="connsiteX843" fmla="*/ 1935394 w 2004514"/>
              <a:gd name="connsiteY843" fmla="*/ 0 h 2004515"/>
              <a:gd name="connsiteX844" fmla="*/ 2004514 w 2004514"/>
              <a:gd name="connsiteY844" fmla="*/ 0 h 2004515"/>
              <a:gd name="connsiteX845" fmla="*/ 2004514 w 2004514"/>
              <a:gd name="connsiteY845" fmla="*/ 69121 h 2004515"/>
              <a:gd name="connsiteX846" fmla="*/ 2004514 w 2004514"/>
              <a:gd name="connsiteY846" fmla="*/ 138242 h 2004515"/>
              <a:gd name="connsiteX847" fmla="*/ 2004514 w 2004514"/>
              <a:gd name="connsiteY847" fmla="*/ 207363 h 2004515"/>
              <a:gd name="connsiteX848" fmla="*/ 1935394 w 2004514"/>
              <a:gd name="connsiteY848" fmla="*/ 207363 h 2004515"/>
              <a:gd name="connsiteX849" fmla="*/ 1935394 w 2004514"/>
              <a:gd name="connsiteY849" fmla="*/ 138242 h 2004515"/>
              <a:gd name="connsiteX850" fmla="*/ 1935394 w 2004514"/>
              <a:gd name="connsiteY850" fmla="*/ 69121 h 2004515"/>
              <a:gd name="connsiteX851" fmla="*/ 1866274 w 2004514"/>
              <a:gd name="connsiteY851" fmla="*/ 69121 h 2004515"/>
              <a:gd name="connsiteX852" fmla="*/ 1520666 w 2004514"/>
              <a:gd name="connsiteY852" fmla="*/ 0 h 2004515"/>
              <a:gd name="connsiteX853" fmla="*/ 1589788 w 2004514"/>
              <a:gd name="connsiteY853" fmla="*/ 0 h 2004515"/>
              <a:gd name="connsiteX854" fmla="*/ 1658910 w 2004514"/>
              <a:gd name="connsiteY854" fmla="*/ 0 h 2004515"/>
              <a:gd name="connsiteX855" fmla="*/ 1728030 w 2004514"/>
              <a:gd name="connsiteY855" fmla="*/ 0 h 2004515"/>
              <a:gd name="connsiteX856" fmla="*/ 1797150 w 2004514"/>
              <a:gd name="connsiteY856" fmla="*/ 0 h 2004515"/>
              <a:gd name="connsiteX857" fmla="*/ 1866272 w 2004514"/>
              <a:gd name="connsiteY857" fmla="*/ 0 h 2004515"/>
              <a:gd name="connsiteX858" fmla="*/ 1866272 w 2004514"/>
              <a:gd name="connsiteY858" fmla="*/ 69121 h 2004515"/>
              <a:gd name="connsiteX859" fmla="*/ 1797150 w 2004514"/>
              <a:gd name="connsiteY859" fmla="*/ 69121 h 2004515"/>
              <a:gd name="connsiteX860" fmla="*/ 1728030 w 2004514"/>
              <a:gd name="connsiteY860" fmla="*/ 69121 h 2004515"/>
              <a:gd name="connsiteX861" fmla="*/ 1658910 w 2004514"/>
              <a:gd name="connsiteY861" fmla="*/ 69121 h 2004515"/>
              <a:gd name="connsiteX862" fmla="*/ 1589788 w 2004514"/>
              <a:gd name="connsiteY862" fmla="*/ 69121 h 2004515"/>
              <a:gd name="connsiteX863" fmla="*/ 1589788 w 2004514"/>
              <a:gd name="connsiteY863" fmla="*/ 138242 h 2004515"/>
              <a:gd name="connsiteX864" fmla="*/ 1589788 w 2004514"/>
              <a:gd name="connsiteY864" fmla="*/ 207363 h 2004515"/>
              <a:gd name="connsiteX865" fmla="*/ 1520666 w 2004514"/>
              <a:gd name="connsiteY865" fmla="*/ 207363 h 2004515"/>
              <a:gd name="connsiteX866" fmla="*/ 1520666 w 2004514"/>
              <a:gd name="connsiteY866" fmla="*/ 138242 h 2004515"/>
              <a:gd name="connsiteX867" fmla="*/ 1520666 w 2004514"/>
              <a:gd name="connsiteY867" fmla="*/ 69121 h 2004515"/>
              <a:gd name="connsiteX868" fmla="*/ 1382424 w 2004514"/>
              <a:gd name="connsiteY868" fmla="*/ 0 h 2004515"/>
              <a:gd name="connsiteX869" fmla="*/ 1451546 w 2004514"/>
              <a:gd name="connsiteY869" fmla="*/ 0 h 2004515"/>
              <a:gd name="connsiteX870" fmla="*/ 1451546 w 2004514"/>
              <a:gd name="connsiteY870" fmla="*/ 69121 h 2004515"/>
              <a:gd name="connsiteX871" fmla="*/ 1382424 w 2004514"/>
              <a:gd name="connsiteY871" fmla="*/ 69121 h 2004515"/>
              <a:gd name="connsiteX872" fmla="*/ 1175062 w 2004514"/>
              <a:gd name="connsiteY872" fmla="*/ 0 h 2004515"/>
              <a:gd name="connsiteX873" fmla="*/ 1244182 w 2004514"/>
              <a:gd name="connsiteY873" fmla="*/ 0 h 2004515"/>
              <a:gd name="connsiteX874" fmla="*/ 1313302 w 2004514"/>
              <a:gd name="connsiteY874" fmla="*/ 0 h 2004515"/>
              <a:gd name="connsiteX875" fmla="*/ 1313302 w 2004514"/>
              <a:gd name="connsiteY875" fmla="*/ 69121 h 2004515"/>
              <a:gd name="connsiteX876" fmla="*/ 1382424 w 2004514"/>
              <a:gd name="connsiteY876" fmla="*/ 69121 h 2004515"/>
              <a:gd name="connsiteX877" fmla="*/ 1382424 w 2004514"/>
              <a:gd name="connsiteY877" fmla="*/ 138242 h 2004515"/>
              <a:gd name="connsiteX878" fmla="*/ 1382424 w 2004514"/>
              <a:gd name="connsiteY878" fmla="*/ 207363 h 2004515"/>
              <a:gd name="connsiteX879" fmla="*/ 1313302 w 2004514"/>
              <a:gd name="connsiteY879" fmla="*/ 207363 h 2004515"/>
              <a:gd name="connsiteX880" fmla="*/ 1244182 w 2004514"/>
              <a:gd name="connsiteY880" fmla="*/ 207363 h 2004515"/>
              <a:gd name="connsiteX881" fmla="*/ 1244182 w 2004514"/>
              <a:gd name="connsiteY881" fmla="*/ 138242 h 2004515"/>
              <a:gd name="connsiteX882" fmla="*/ 1244182 w 2004514"/>
              <a:gd name="connsiteY882" fmla="*/ 69121 h 2004515"/>
              <a:gd name="connsiteX883" fmla="*/ 1175062 w 2004514"/>
              <a:gd name="connsiteY883" fmla="*/ 69121 h 2004515"/>
              <a:gd name="connsiteX884" fmla="*/ 1105938 w 2004514"/>
              <a:gd name="connsiteY884" fmla="*/ 0 h 2004515"/>
              <a:gd name="connsiteX885" fmla="*/ 1175060 w 2004514"/>
              <a:gd name="connsiteY885" fmla="*/ 0 h 2004515"/>
              <a:gd name="connsiteX886" fmla="*/ 1175060 w 2004514"/>
              <a:gd name="connsiteY886" fmla="*/ 69121 h 2004515"/>
              <a:gd name="connsiteX887" fmla="*/ 1105938 w 2004514"/>
              <a:gd name="connsiteY887" fmla="*/ 69121 h 2004515"/>
              <a:gd name="connsiteX888" fmla="*/ 967698 w 2004514"/>
              <a:gd name="connsiteY888" fmla="*/ 0 h 2004515"/>
              <a:gd name="connsiteX889" fmla="*/ 1036818 w 2004514"/>
              <a:gd name="connsiteY889" fmla="*/ 0 h 2004515"/>
              <a:gd name="connsiteX890" fmla="*/ 1036818 w 2004514"/>
              <a:gd name="connsiteY890" fmla="*/ 69121 h 2004515"/>
              <a:gd name="connsiteX891" fmla="*/ 1036818 w 2004514"/>
              <a:gd name="connsiteY891" fmla="*/ 138242 h 2004515"/>
              <a:gd name="connsiteX892" fmla="*/ 1036818 w 2004514"/>
              <a:gd name="connsiteY892" fmla="*/ 207363 h 2004515"/>
              <a:gd name="connsiteX893" fmla="*/ 967698 w 2004514"/>
              <a:gd name="connsiteY893" fmla="*/ 207363 h 2004515"/>
              <a:gd name="connsiteX894" fmla="*/ 967698 w 2004514"/>
              <a:gd name="connsiteY894" fmla="*/ 138242 h 2004515"/>
              <a:gd name="connsiteX895" fmla="*/ 898576 w 2004514"/>
              <a:gd name="connsiteY895" fmla="*/ 138242 h 2004515"/>
              <a:gd name="connsiteX896" fmla="*/ 898576 w 2004514"/>
              <a:gd name="connsiteY896" fmla="*/ 69121 h 2004515"/>
              <a:gd name="connsiteX897" fmla="*/ 967698 w 2004514"/>
              <a:gd name="connsiteY897" fmla="*/ 69121 h 2004515"/>
              <a:gd name="connsiteX898" fmla="*/ 552970 w 2004514"/>
              <a:gd name="connsiteY898" fmla="*/ 0 h 2004515"/>
              <a:gd name="connsiteX899" fmla="*/ 622090 w 2004514"/>
              <a:gd name="connsiteY899" fmla="*/ 0 h 2004515"/>
              <a:gd name="connsiteX900" fmla="*/ 691212 w 2004514"/>
              <a:gd name="connsiteY900" fmla="*/ 0 h 2004515"/>
              <a:gd name="connsiteX901" fmla="*/ 691212 w 2004514"/>
              <a:gd name="connsiteY901" fmla="*/ 69121 h 2004515"/>
              <a:gd name="connsiteX902" fmla="*/ 691212 w 2004514"/>
              <a:gd name="connsiteY902" fmla="*/ 138242 h 2004515"/>
              <a:gd name="connsiteX903" fmla="*/ 622090 w 2004514"/>
              <a:gd name="connsiteY903" fmla="*/ 138242 h 2004515"/>
              <a:gd name="connsiteX904" fmla="*/ 622090 w 2004514"/>
              <a:gd name="connsiteY904" fmla="*/ 69121 h 2004515"/>
              <a:gd name="connsiteX905" fmla="*/ 552970 w 2004514"/>
              <a:gd name="connsiteY905" fmla="*/ 69121 h 2004515"/>
              <a:gd name="connsiteX906" fmla="*/ 207364 w 2004514"/>
              <a:gd name="connsiteY906" fmla="*/ 0 h 2004515"/>
              <a:gd name="connsiteX907" fmla="*/ 276486 w 2004514"/>
              <a:gd name="connsiteY907" fmla="*/ 0 h 2004515"/>
              <a:gd name="connsiteX908" fmla="*/ 345606 w 2004514"/>
              <a:gd name="connsiteY908" fmla="*/ 0 h 2004515"/>
              <a:gd name="connsiteX909" fmla="*/ 414726 w 2004514"/>
              <a:gd name="connsiteY909" fmla="*/ 0 h 2004515"/>
              <a:gd name="connsiteX910" fmla="*/ 483848 w 2004514"/>
              <a:gd name="connsiteY910" fmla="*/ 0 h 2004515"/>
              <a:gd name="connsiteX911" fmla="*/ 483848 w 2004514"/>
              <a:gd name="connsiteY911" fmla="*/ 69121 h 2004515"/>
              <a:gd name="connsiteX912" fmla="*/ 483848 w 2004514"/>
              <a:gd name="connsiteY912" fmla="*/ 138242 h 2004515"/>
              <a:gd name="connsiteX913" fmla="*/ 483848 w 2004514"/>
              <a:gd name="connsiteY913" fmla="*/ 207363 h 2004515"/>
              <a:gd name="connsiteX914" fmla="*/ 414726 w 2004514"/>
              <a:gd name="connsiteY914" fmla="*/ 207363 h 2004515"/>
              <a:gd name="connsiteX915" fmla="*/ 414726 w 2004514"/>
              <a:gd name="connsiteY915" fmla="*/ 138242 h 2004515"/>
              <a:gd name="connsiteX916" fmla="*/ 414726 w 2004514"/>
              <a:gd name="connsiteY916" fmla="*/ 69121 h 2004515"/>
              <a:gd name="connsiteX917" fmla="*/ 345606 w 2004514"/>
              <a:gd name="connsiteY917" fmla="*/ 69121 h 2004515"/>
              <a:gd name="connsiteX918" fmla="*/ 276486 w 2004514"/>
              <a:gd name="connsiteY918" fmla="*/ 69121 h 2004515"/>
              <a:gd name="connsiteX919" fmla="*/ 207364 w 2004514"/>
              <a:gd name="connsiteY919" fmla="*/ 69121 h 2004515"/>
              <a:gd name="connsiteX920" fmla="*/ 0 w 2004514"/>
              <a:gd name="connsiteY920" fmla="*/ 0 h 2004515"/>
              <a:gd name="connsiteX921" fmla="*/ 69122 w 2004514"/>
              <a:gd name="connsiteY921" fmla="*/ 0 h 2004515"/>
              <a:gd name="connsiteX922" fmla="*/ 138242 w 2004514"/>
              <a:gd name="connsiteY922" fmla="*/ 0 h 2004515"/>
              <a:gd name="connsiteX923" fmla="*/ 207362 w 2004514"/>
              <a:gd name="connsiteY923" fmla="*/ 0 h 2004515"/>
              <a:gd name="connsiteX924" fmla="*/ 207362 w 2004514"/>
              <a:gd name="connsiteY924" fmla="*/ 69121 h 2004515"/>
              <a:gd name="connsiteX925" fmla="*/ 138242 w 2004514"/>
              <a:gd name="connsiteY925" fmla="*/ 69121 h 2004515"/>
              <a:gd name="connsiteX926" fmla="*/ 69122 w 2004514"/>
              <a:gd name="connsiteY926" fmla="*/ 69121 h 2004515"/>
              <a:gd name="connsiteX927" fmla="*/ 69122 w 2004514"/>
              <a:gd name="connsiteY927" fmla="*/ 138242 h 2004515"/>
              <a:gd name="connsiteX928" fmla="*/ 69122 w 2004514"/>
              <a:gd name="connsiteY928" fmla="*/ 207363 h 2004515"/>
              <a:gd name="connsiteX929" fmla="*/ 0 w 2004514"/>
              <a:gd name="connsiteY929" fmla="*/ 207363 h 2004515"/>
              <a:gd name="connsiteX930" fmla="*/ 0 w 2004514"/>
              <a:gd name="connsiteY930" fmla="*/ 138242 h 2004515"/>
              <a:gd name="connsiteX931" fmla="*/ 0 w 2004514"/>
              <a:gd name="connsiteY931" fmla="*/ 69121 h 2004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</a:cxnLst>
            <a:rect l="l" t="t" r="r" b="b"/>
            <a:pathLst>
              <a:path w="2004514" h="2004515">
                <a:moveTo>
                  <a:pt x="1658910" y="1935394"/>
                </a:moveTo>
                <a:lnTo>
                  <a:pt x="1728030" y="1935394"/>
                </a:lnTo>
                <a:lnTo>
                  <a:pt x="1728030" y="2004515"/>
                </a:lnTo>
                <a:lnTo>
                  <a:pt x="1658910" y="2004515"/>
                </a:lnTo>
                <a:close/>
                <a:moveTo>
                  <a:pt x="1866274" y="1866273"/>
                </a:moveTo>
                <a:lnTo>
                  <a:pt x="1935394" y="1866273"/>
                </a:lnTo>
                <a:lnTo>
                  <a:pt x="1935394" y="1935394"/>
                </a:lnTo>
                <a:lnTo>
                  <a:pt x="2004514" y="1935394"/>
                </a:lnTo>
                <a:lnTo>
                  <a:pt x="2004514" y="2004515"/>
                </a:lnTo>
                <a:lnTo>
                  <a:pt x="1935394" y="2004515"/>
                </a:lnTo>
                <a:lnTo>
                  <a:pt x="1866274" y="2004515"/>
                </a:lnTo>
                <a:lnTo>
                  <a:pt x="1866274" y="1935394"/>
                </a:lnTo>
                <a:close/>
                <a:moveTo>
                  <a:pt x="1728030" y="1866273"/>
                </a:moveTo>
                <a:lnTo>
                  <a:pt x="1797150" y="1866273"/>
                </a:lnTo>
                <a:lnTo>
                  <a:pt x="1797150" y="1935394"/>
                </a:lnTo>
                <a:lnTo>
                  <a:pt x="1728030" y="1935394"/>
                </a:lnTo>
                <a:close/>
                <a:moveTo>
                  <a:pt x="1175062" y="1866273"/>
                </a:moveTo>
                <a:lnTo>
                  <a:pt x="1244182" y="1866273"/>
                </a:lnTo>
                <a:lnTo>
                  <a:pt x="1313302" y="1866273"/>
                </a:lnTo>
                <a:lnTo>
                  <a:pt x="1382424" y="1866273"/>
                </a:lnTo>
                <a:lnTo>
                  <a:pt x="1451546" y="1866273"/>
                </a:lnTo>
                <a:lnTo>
                  <a:pt x="1451546" y="1935394"/>
                </a:lnTo>
                <a:lnTo>
                  <a:pt x="1520666" y="1935394"/>
                </a:lnTo>
                <a:lnTo>
                  <a:pt x="1520666" y="1866273"/>
                </a:lnTo>
                <a:lnTo>
                  <a:pt x="1589788" y="1866273"/>
                </a:lnTo>
                <a:lnTo>
                  <a:pt x="1658910" y="1866273"/>
                </a:lnTo>
                <a:lnTo>
                  <a:pt x="1658910" y="1935394"/>
                </a:lnTo>
                <a:lnTo>
                  <a:pt x="1589788" y="1935394"/>
                </a:lnTo>
                <a:lnTo>
                  <a:pt x="1589788" y="2004515"/>
                </a:lnTo>
                <a:lnTo>
                  <a:pt x="1520666" y="2004515"/>
                </a:lnTo>
                <a:lnTo>
                  <a:pt x="1451546" y="2004515"/>
                </a:lnTo>
                <a:lnTo>
                  <a:pt x="1382424" y="2004515"/>
                </a:lnTo>
                <a:lnTo>
                  <a:pt x="1382424" y="1935394"/>
                </a:lnTo>
                <a:lnTo>
                  <a:pt x="1313302" y="1935394"/>
                </a:lnTo>
                <a:lnTo>
                  <a:pt x="1244182" y="1935394"/>
                </a:lnTo>
                <a:lnTo>
                  <a:pt x="1244182" y="2004515"/>
                </a:lnTo>
                <a:lnTo>
                  <a:pt x="1175062" y="2004515"/>
                </a:lnTo>
                <a:lnTo>
                  <a:pt x="1175062" y="1935394"/>
                </a:lnTo>
                <a:close/>
                <a:moveTo>
                  <a:pt x="1036818" y="1866273"/>
                </a:moveTo>
                <a:lnTo>
                  <a:pt x="1105938" y="1866273"/>
                </a:lnTo>
                <a:lnTo>
                  <a:pt x="1175060" y="1866273"/>
                </a:lnTo>
                <a:lnTo>
                  <a:pt x="1175060" y="1935394"/>
                </a:lnTo>
                <a:lnTo>
                  <a:pt x="1105938" y="1935394"/>
                </a:lnTo>
                <a:lnTo>
                  <a:pt x="1105938" y="2004515"/>
                </a:lnTo>
                <a:lnTo>
                  <a:pt x="1036818" y="2004515"/>
                </a:lnTo>
                <a:lnTo>
                  <a:pt x="1036818" y="1935394"/>
                </a:lnTo>
                <a:close/>
                <a:moveTo>
                  <a:pt x="691212" y="1866273"/>
                </a:moveTo>
                <a:lnTo>
                  <a:pt x="760334" y="1866273"/>
                </a:lnTo>
                <a:lnTo>
                  <a:pt x="829454" y="1866273"/>
                </a:lnTo>
                <a:lnTo>
                  <a:pt x="829454" y="1935394"/>
                </a:lnTo>
                <a:lnTo>
                  <a:pt x="898574" y="1935394"/>
                </a:lnTo>
                <a:lnTo>
                  <a:pt x="898574" y="2004515"/>
                </a:lnTo>
                <a:lnTo>
                  <a:pt x="829454" y="2004515"/>
                </a:lnTo>
                <a:lnTo>
                  <a:pt x="760334" y="2004515"/>
                </a:lnTo>
                <a:lnTo>
                  <a:pt x="691212" y="2004515"/>
                </a:lnTo>
                <a:lnTo>
                  <a:pt x="622090" y="2004515"/>
                </a:lnTo>
                <a:lnTo>
                  <a:pt x="622090" y="1935394"/>
                </a:lnTo>
                <a:lnTo>
                  <a:pt x="691212" y="1935394"/>
                </a:lnTo>
                <a:close/>
                <a:moveTo>
                  <a:pt x="414726" y="1866273"/>
                </a:moveTo>
                <a:lnTo>
                  <a:pt x="483848" y="1866273"/>
                </a:lnTo>
                <a:lnTo>
                  <a:pt x="483848" y="1935394"/>
                </a:lnTo>
                <a:lnTo>
                  <a:pt x="483848" y="2004515"/>
                </a:lnTo>
                <a:lnTo>
                  <a:pt x="414726" y="2004515"/>
                </a:lnTo>
                <a:lnTo>
                  <a:pt x="345606" y="2004515"/>
                </a:lnTo>
                <a:lnTo>
                  <a:pt x="276486" y="2004515"/>
                </a:lnTo>
                <a:lnTo>
                  <a:pt x="207364" y="2004515"/>
                </a:lnTo>
                <a:lnTo>
                  <a:pt x="207364" y="1935394"/>
                </a:lnTo>
                <a:lnTo>
                  <a:pt x="276486" y="1935394"/>
                </a:lnTo>
                <a:lnTo>
                  <a:pt x="345606" y="1935394"/>
                </a:lnTo>
                <a:lnTo>
                  <a:pt x="414726" y="1935394"/>
                </a:lnTo>
                <a:close/>
                <a:moveTo>
                  <a:pt x="0" y="1866273"/>
                </a:moveTo>
                <a:lnTo>
                  <a:pt x="69122" y="1866273"/>
                </a:lnTo>
                <a:lnTo>
                  <a:pt x="69122" y="1935394"/>
                </a:lnTo>
                <a:lnTo>
                  <a:pt x="138242" y="1935394"/>
                </a:lnTo>
                <a:lnTo>
                  <a:pt x="207362" y="1935394"/>
                </a:lnTo>
                <a:lnTo>
                  <a:pt x="207362" y="2004515"/>
                </a:lnTo>
                <a:lnTo>
                  <a:pt x="138242" y="2004515"/>
                </a:lnTo>
                <a:lnTo>
                  <a:pt x="69122" y="2004515"/>
                </a:lnTo>
                <a:lnTo>
                  <a:pt x="0" y="2004515"/>
                </a:lnTo>
                <a:lnTo>
                  <a:pt x="0" y="1935394"/>
                </a:lnTo>
                <a:close/>
                <a:moveTo>
                  <a:pt x="1935394" y="1797151"/>
                </a:moveTo>
                <a:lnTo>
                  <a:pt x="2004514" y="1797151"/>
                </a:lnTo>
                <a:lnTo>
                  <a:pt x="2004514" y="1866272"/>
                </a:lnTo>
                <a:lnTo>
                  <a:pt x="1935394" y="1866272"/>
                </a:lnTo>
                <a:close/>
                <a:moveTo>
                  <a:pt x="552970" y="1797151"/>
                </a:moveTo>
                <a:lnTo>
                  <a:pt x="622090" y="1797151"/>
                </a:lnTo>
                <a:lnTo>
                  <a:pt x="691212" y="1797151"/>
                </a:lnTo>
                <a:lnTo>
                  <a:pt x="691212" y="1866272"/>
                </a:lnTo>
                <a:lnTo>
                  <a:pt x="622090" y="1866272"/>
                </a:lnTo>
                <a:lnTo>
                  <a:pt x="552970" y="1866272"/>
                </a:lnTo>
                <a:close/>
                <a:moveTo>
                  <a:pt x="967698" y="1728030"/>
                </a:moveTo>
                <a:lnTo>
                  <a:pt x="1036818" y="1728030"/>
                </a:lnTo>
                <a:lnTo>
                  <a:pt x="1036818" y="1797151"/>
                </a:lnTo>
                <a:lnTo>
                  <a:pt x="967698" y="1797151"/>
                </a:lnTo>
                <a:close/>
                <a:moveTo>
                  <a:pt x="760334" y="1728030"/>
                </a:moveTo>
                <a:lnTo>
                  <a:pt x="829454" y="1728030"/>
                </a:lnTo>
                <a:lnTo>
                  <a:pt x="898574" y="1728030"/>
                </a:lnTo>
                <a:lnTo>
                  <a:pt x="898574" y="1797151"/>
                </a:lnTo>
                <a:lnTo>
                  <a:pt x="898574" y="1866272"/>
                </a:lnTo>
                <a:lnTo>
                  <a:pt x="829454" y="1866272"/>
                </a:lnTo>
                <a:lnTo>
                  <a:pt x="760334" y="1866272"/>
                </a:lnTo>
                <a:lnTo>
                  <a:pt x="760334" y="1797151"/>
                </a:lnTo>
                <a:close/>
                <a:moveTo>
                  <a:pt x="207364" y="1658909"/>
                </a:moveTo>
                <a:lnTo>
                  <a:pt x="276486" y="1658909"/>
                </a:lnTo>
                <a:lnTo>
                  <a:pt x="345606" y="1658909"/>
                </a:lnTo>
                <a:lnTo>
                  <a:pt x="345606" y="1728030"/>
                </a:lnTo>
                <a:lnTo>
                  <a:pt x="345606" y="1797151"/>
                </a:lnTo>
                <a:lnTo>
                  <a:pt x="345606" y="1866272"/>
                </a:lnTo>
                <a:lnTo>
                  <a:pt x="276486" y="1866272"/>
                </a:lnTo>
                <a:lnTo>
                  <a:pt x="207364" y="1866272"/>
                </a:lnTo>
                <a:lnTo>
                  <a:pt x="207364" y="1797151"/>
                </a:lnTo>
                <a:lnTo>
                  <a:pt x="207364" y="1728030"/>
                </a:lnTo>
                <a:close/>
                <a:moveTo>
                  <a:pt x="138242" y="1658909"/>
                </a:moveTo>
                <a:lnTo>
                  <a:pt x="207362" y="1658909"/>
                </a:lnTo>
                <a:lnTo>
                  <a:pt x="207362" y="1728030"/>
                </a:lnTo>
                <a:lnTo>
                  <a:pt x="207362" y="1797151"/>
                </a:lnTo>
                <a:lnTo>
                  <a:pt x="207362" y="1866272"/>
                </a:lnTo>
                <a:lnTo>
                  <a:pt x="138242" y="1866272"/>
                </a:lnTo>
                <a:lnTo>
                  <a:pt x="138242" y="1797151"/>
                </a:lnTo>
                <a:lnTo>
                  <a:pt x="138242" y="1728030"/>
                </a:lnTo>
                <a:close/>
                <a:moveTo>
                  <a:pt x="1036818" y="1589788"/>
                </a:moveTo>
                <a:lnTo>
                  <a:pt x="1105938" y="1589788"/>
                </a:lnTo>
                <a:lnTo>
                  <a:pt x="1175060" y="1589788"/>
                </a:lnTo>
                <a:lnTo>
                  <a:pt x="1175060" y="1658909"/>
                </a:lnTo>
                <a:lnTo>
                  <a:pt x="1175060" y="1728030"/>
                </a:lnTo>
                <a:lnTo>
                  <a:pt x="1105938" y="1728030"/>
                </a:lnTo>
                <a:lnTo>
                  <a:pt x="1105938" y="1658909"/>
                </a:lnTo>
                <a:lnTo>
                  <a:pt x="1036818" y="1658909"/>
                </a:lnTo>
                <a:close/>
                <a:moveTo>
                  <a:pt x="760334" y="1589788"/>
                </a:moveTo>
                <a:lnTo>
                  <a:pt x="829454" y="1589788"/>
                </a:lnTo>
                <a:lnTo>
                  <a:pt x="829454" y="1658909"/>
                </a:lnTo>
                <a:lnTo>
                  <a:pt x="760334" y="1658909"/>
                </a:lnTo>
                <a:close/>
                <a:moveTo>
                  <a:pt x="552970" y="1589788"/>
                </a:moveTo>
                <a:lnTo>
                  <a:pt x="622090" y="1589788"/>
                </a:lnTo>
                <a:lnTo>
                  <a:pt x="622090" y="1658909"/>
                </a:lnTo>
                <a:lnTo>
                  <a:pt x="622090" y="1728030"/>
                </a:lnTo>
                <a:lnTo>
                  <a:pt x="552970" y="1728030"/>
                </a:lnTo>
                <a:lnTo>
                  <a:pt x="552970" y="1658909"/>
                </a:lnTo>
                <a:close/>
                <a:moveTo>
                  <a:pt x="1866274" y="1520667"/>
                </a:moveTo>
                <a:lnTo>
                  <a:pt x="1935394" y="1520667"/>
                </a:lnTo>
                <a:lnTo>
                  <a:pt x="2004514" y="1520667"/>
                </a:lnTo>
                <a:lnTo>
                  <a:pt x="2004514" y="1589788"/>
                </a:lnTo>
                <a:lnTo>
                  <a:pt x="2004514" y="1658909"/>
                </a:lnTo>
                <a:lnTo>
                  <a:pt x="2004514" y="1728030"/>
                </a:lnTo>
                <a:lnTo>
                  <a:pt x="1935394" y="1728030"/>
                </a:lnTo>
                <a:lnTo>
                  <a:pt x="1935394" y="1658909"/>
                </a:lnTo>
                <a:lnTo>
                  <a:pt x="1935394" y="1589788"/>
                </a:lnTo>
                <a:lnTo>
                  <a:pt x="1866274" y="1589788"/>
                </a:lnTo>
                <a:close/>
                <a:moveTo>
                  <a:pt x="1797150" y="1520667"/>
                </a:moveTo>
                <a:lnTo>
                  <a:pt x="1866272" y="1520667"/>
                </a:lnTo>
                <a:lnTo>
                  <a:pt x="1866272" y="1589788"/>
                </a:lnTo>
                <a:lnTo>
                  <a:pt x="1797150" y="1589788"/>
                </a:lnTo>
                <a:close/>
                <a:moveTo>
                  <a:pt x="1520666" y="1520667"/>
                </a:moveTo>
                <a:lnTo>
                  <a:pt x="1589788" y="1520667"/>
                </a:lnTo>
                <a:lnTo>
                  <a:pt x="1589788" y="1589788"/>
                </a:lnTo>
                <a:lnTo>
                  <a:pt x="1520666" y="1589788"/>
                </a:lnTo>
                <a:close/>
                <a:moveTo>
                  <a:pt x="1175062" y="1520667"/>
                </a:moveTo>
                <a:lnTo>
                  <a:pt x="1244182" y="1520667"/>
                </a:lnTo>
                <a:lnTo>
                  <a:pt x="1313302" y="1520667"/>
                </a:lnTo>
                <a:lnTo>
                  <a:pt x="1382424" y="1520667"/>
                </a:lnTo>
                <a:lnTo>
                  <a:pt x="1451546" y="1520667"/>
                </a:lnTo>
                <a:lnTo>
                  <a:pt x="1451546" y="1589788"/>
                </a:lnTo>
                <a:lnTo>
                  <a:pt x="1451546" y="1658909"/>
                </a:lnTo>
                <a:lnTo>
                  <a:pt x="1520666" y="1658909"/>
                </a:lnTo>
                <a:lnTo>
                  <a:pt x="1589788" y="1658909"/>
                </a:lnTo>
                <a:lnTo>
                  <a:pt x="1658910" y="1658909"/>
                </a:lnTo>
                <a:lnTo>
                  <a:pt x="1658910" y="1589788"/>
                </a:lnTo>
                <a:lnTo>
                  <a:pt x="1658910" y="1520667"/>
                </a:lnTo>
                <a:lnTo>
                  <a:pt x="1728030" y="1520667"/>
                </a:lnTo>
                <a:lnTo>
                  <a:pt x="1728030" y="1589788"/>
                </a:lnTo>
                <a:lnTo>
                  <a:pt x="1728030" y="1658909"/>
                </a:lnTo>
                <a:lnTo>
                  <a:pt x="1797150" y="1658909"/>
                </a:lnTo>
                <a:lnTo>
                  <a:pt x="1797150" y="1728030"/>
                </a:lnTo>
                <a:lnTo>
                  <a:pt x="1728030" y="1728030"/>
                </a:lnTo>
                <a:lnTo>
                  <a:pt x="1728030" y="1797151"/>
                </a:lnTo>
                <a:lnTo>
                  <a:pt x="1797150" y="1797151"/>
                </a:lnTo>
                <a:lnTo>
                  <a:pt x="1866272" y="1797151"/>
                </a:lnTo>
                <a:lnTo>
                  <a:pt x="1866272" y="1866272"/>
                </a:lnTo>
                <a:lnTo>
                  <a:pt x="1797150" y="1866272"/>
                </a:lnTo>
                <a:lnTo>
                  <a:pt x="1728030" y="1866272"/>
                </a:lnTo>
                <a:lnTo>
                  <a:pt x="1658910" y="1866272"/>
                </a:lnTo>
                <a:lnTo>
                  <a:pt x="1658910" y="1797151"/>
                </a:lnTo>
                <a:lnTo>
                  <a:pt x="1658910" y="1728030"/>
                </a:lnTo>
                <a:lnTo>
                  <a:pt x="1589788" y="1728030"/>
                </a:lnTo>
                <a:lnTo>
                  <a:pt x="1520666" y="1728030"/>
                </a:lnTo>
                <a:lnTo>
                  <a:pt x="1451546" y="1728030"/>
                </a:lnTo>
                <a:lnTo>
                  <a:pt x="1451546" y="1797151"/>
                </a:lnTo>
                <a:lnTo>
                  <a:pt x="1520666" y="1797151"/>
                </a:lnTo>
                <a:lnTo>
                  <a:pt x="1520666" y="1866272"/>
                </a:lnTo>
                <a:lnTo>
                  <a:pt x="1451546" y="1866272"/>
                </a:lnTo>
                <a:lnTo>
                  <a:pt x="1382424" y="1866272"/>
                </a:lnTo>
                <a:lnTo>
                  <a:pt x="1313302" y="1866272"/>
                </a:lnTo>
                <a:lnTo>
                  <a:pt x="1313302" y="1797151"/>
                </a:lnTo>
                <a:lnTo>
                  <a:pt x="1382424" y="1797151"/>
                </a:lnTo>
                <a:lnTo>
                  <a:pt x="1382424" y="1728030"/>
                </a:lnTo>
                <a:lnTo>
                  <a:pt x="1382424" y="1658909"/>
                </a:lnTo>
                <a:lnTo>
                  <a:pt x="1382424" y="1589788"/>
                </a:lnTo>
                <a:lnTo>
                  <a:pt x="1313302" y="1589788"/>
                </a:lnTo>
                <a:lnTo>
                  <a:pt x="1313302" y="1658909"/>
                </a:lnTo>
                <a:lnTo>
                  <a:pt x="1313302" y="1728030"/>
                </a:lnTo>
                <a:lnTo>
                  <a:pt x="1244182" y="1728030"/>
                </a:lnTo>
                <a:lnTo>
                  <a:pt x="1175062" y="1728030"/>
                </a:lnTo>
                <a:lnTo>
                  <a:pt x="1175062" y="1658909"/>
                </a:lnTo>
                <a:lnTo>
                  <a:pt x="1175062" y="1589788"/>
                </a:lnTo>
                <a:close/>
                <a:moveTo>
                  <a:pt x="898576" y="1520667"/>
                </a:moveTo>
                <a:lnTo>
                  <a:pt x="967698" y="1520667"/>
                </a:lnTo>
                <a:lnTo>
                  <a:pt x="967698" y="1589788"/>
                </a:lnTo>
                <a:lnTo>
                  <a:pt x="898576" y="1589788"/>
                </a:lnTo>
                <a:close/>
                <a:moveTo>
                  <a:pt x="829454" y="1520667"/>
                </a:moveTo>
                <a:lnTo>
                  <a:pt x="898574" y="1520667"/>
                </a:lnTo>
                <a:lnTo>
                  <a:pt x="898574" y="1589788"/>
                </a:lnTo>
                <a:lnTo>
                  <a:pt x="829454" y="1589788"/>
                </a:lnTo>
                <a:close/>
                <a:moveTo>
                  <a:pt x="207364" y="1520667"/>
                </a:moveTo>
                <a:lnTo>
                  <a:pt x="276486" y="1520667"/>
                </a:lnTo>
                <a:lnTo>
                  <a:pt x="345606" y="1520667"/>
                </a:lnTo>
                <a:lnTo>
                  <a:pt x="414726" y="1520667"/>
                </a:lnTo>
                <a:lnTo>
                  <a:pt x="483848" y="1520667"/>
                </a:lnTo>
                <a:lnTo>
                  <a:pt x="483848" y="1589788"/>
                </a:lnTo>
                <a:lnTo>
                  <a:pt x="483848" y="1658909"/>
                </a:lnTo>
                <a:lnTo>
                  <a:pt x="483848" y="1728030"/>
                </a:lnTo>
                <a:lnTo>
                  <a:pt x="483848" y="1797151"/>
                </a:lnTo>
                <a:lnTo>
                  <a:pt x="483848" y="1866272"/>
                </a:lnTo>
                <a:lnTo>
                  <a:pt x="414726" y="1866272"/>
                </a:lnTo>
                <a:lnTo>
                  <a:pt x="414726" y="1797151"/>
                </a:lnTo>
                <a:lnTo>
                  <a:pt x="414726" y="1728030"/>
                </a:lnTo>
                <a:lnTo>
                  <a:pt x="414726" y="1658909"/>
                </a:lnTo>
                <a:lnTo>
                  <a:pt x="414726" y="1589788"/>
                </a:lnTo>
                <a:lnTo>
                  <a:pt x="345606" y="1589788"/>
                </a:lnTo>
                <a:lnTo>
                  <a:pt x="276486" y="1589788"/>
                </a:lnTo>
                <a:lnTo>
                  <a:pt x="207364" y="1589788"/>
                </a:lnTo>
                <a:close/>
                <a:moveTo>
                  <a:pt x="0" y="1520667"/>
                </a:moveTo>
                <a:lnTo>
                  <a:pt x="69122" y="1520667"/>
                </a:lnTo>
                <a:lnTo>
                  <a:pt x="138242" y="1520667"/>
                </a:lnTo>
                <a:lnTo>
                  <a:pt x="207362" y="1520667"/>
                </a:lnTo>
                <a:lnTo>
                  <a:pt x="207362" y="1589788"/>
                </a:lnTo>
                <a:lnTo>
                  <a:pt x="138242" y="1589788"/>
                </a:lnTo>
                <a:lnTo>
                  <a:pt x="69122" y="1589788"/>
                </a:lnTo>
                <a:lnTo>
                  <a:pt x="69122" y="1658909"/>
                </a:lnTo>
                <a:lnTo>
                  <a:pt x="69122" y="1728030"/>
                </a:lnTo>
                <a:lnTo>
                  <a:pt x="69122" y="1797151"/>
                </a:lnTo>
                <a:lnTo>
                  <a:pt x="69122" y="1866272"/>
                </a:lnTo>
                <a:lnTo>
                  <a:pt x="0" y="1866272"/>
                </a:lnTo>
                <a:lnTo>
                  <a:pt x="0" y="1797151"/>
                </a:lnTo>
                <a:lnTo>
                  <a:pt x="0" y="1728030"/>
                </a:lnTo>
                <a:lnTo>
                  <a:pt x="0" y="1658909"/>
                </a:lnTo>
                <a:lnTo>
                  <a:pt x="0" y="1589788"/>
                </a:lnTo>
                <a:close/>
                <a:moveTo>
                  <a:pt x="1105938" y="1451545"/>
                </a:moveTo>
                <a:lnTo>
                  <a:pt x="1175060" y="1451545"/>
                </a:lnTo>
                <a:lnTo>
                  <a:pt x="1175060" y="1520666"/>
                </a:lnTo>
                <a:lnTo>
                  <a:pt x="1105938" y="1520666"/>
                </a:lnTo>
                <a:close/>
                <a:moveTo>
                  <a:pt x="552970" y="1451545"/>
                </a:moveTo>
                <a:lnTo>
                  <a:pt x="622090" y="1451545"/>
                </a:lnTo>
                <a:lnTo>
                  <a:pt x="622090" y="1520666"/>
                </a:lnTo>
                <a:lnTo>
                  <a:pt x="552970" y="1520666"/>
                </a:lnTo>
                <a:close/>
                <a:moveTo>
                  <a:pt x="898576" y="1382424"/>
                </a:moveTo>
                <a:lnTo>
                  <a:pt x="967698" y="1382424"/>
                </a:lnTo>
                <a:lnTo>
                  <a:pt x="967698" y="1451545"/>
                </a:lnTo>
                <a:lnTo>
                  <a:pt x="1036818" y="1451545"/>
                </a:lnTo>
                <a:lnTo>
                  <a:pt x="1036818" y="1520666"/>
                </a:lnTo>
                <a:lnTo>
                  <a:pt x="967698" y="1520666"/>
                </a:lnTo>
                <a:lnTo>
                  <a:pt x="898576" y="1520666"/>
                </a:lnTo>
                <a:lnTo>
                  <a:pt x="898576" y="1451545"/>
                </a:lnTo>
                <a:close/>
                <a:moveTo>
                  <a:pt x="829454" y="1382424"/>
                </a:moveTo>
                <a:lnTo>
                  <a:pt x="898574" y="1382424"/>
                </a:lnTo>
                <a:lnTo>
                  <a:pt x="898574" y="1451545"/>
                </a:lnTo>
                <a:lnTo>
                  <a:pt x="898574" y="1520666"/>
                </a:lnTo>
                <a:lnTo>
                  <a:pt x="829454" y="1520666"/>
                </a:lnTo>
                <a:lnTo>
                  <a:pt x="760334" y="1520666"/>
                </a:lnTo>
                <a:lnTo>
                  <a:pt x="760334" y="1451545"/>
                </a:lnTo>
                <a:lnTo>
                  <a:pt x="829454" y="1451545"/>
                </a:lnTo>
                <a:close/>
                <a:moveTo>
                  <a:pt x="207364" y="1382424"/>
                </a:moveTo>
                <a:lnTo>
                  <a:pt x="276486" y="1382424"/>
                </a:lnTo>
                <a:lnTo>
                  <a:pt x="276486" y="1451545"/>
                </a:lnTo>
                <a:lnTo>
                  <a:pt x="207364" y="1451545"/>
                </a:lnTo>
                <a:close/>
                <a:moveTo>
                  <a:pt x="0" y="1382424"/>
                </a:moveTo>
                <a:lnTo>
                  <a:pt x="69122" y="1382424"/>
                </a:lnTo>
                <a:lnTo>
                  <a:pt x="69122" y="1451545"/>
                </a:lnTo>
                <a:lnTo>
                  <a:pt x="0" y="1451545"/>
                </a:lnTo>
                <a:close/>
                <a:moveTo>
                  <a:pt x="1175062" y="1313303"/>
                </a:moveTo>
                <a:lnTo>
                  <a:pt x="1244182" y="1313303"/>
                </a:lnTo>
                <a:lnTo>
                  <a:pt x="1244182" y="1382424"/>
                </a:lnTo>
                <a:lnTo>
                  <a:pt x="1175062" y="1382424"/>
                </a:lnTo>
                <a:close/>
                <a:moveTo>
                  <a:pt x="1105938" y="1313303"/>
                </a:moveTo>
                <a:lnTo>
                  <a:pt x="1175060" y="1313303"/>
                </a:lnTo>
                <a:lnTo>
                  <a:pt x="1175060" y="1382424"/>
                </a:lnTo>
                <a:lnTo>
                  <a:pt x="1105938" y="1382424"/>
                </a:lnTo>
                <a:close/>
                <a:moveTo>
                  <a:pt x="967698" y="1313303"/>
                </a:moveTo>
                <a:lnTo>
                  <a:pt x="1036818" y="1313303"/>
                </a:lnTo>
                <a:lnTo>
                  <a:pt x="1036818" y="1382424"/>
                </a:lnTo>
                <a:lnTo>
                  <a:pt x="967698" y="1382424"/>
                </a:lnTo>
                <a:close/>
                <a:moveTo>
                  <a:pt x="69122" y="1313303"/>
                </a:moveTo>
                <a:lnTo>
                  <a:pt x="138242" y="1313303"/>
                </a:lnTo>
                <a:lnTo>
                  <a:pt x="138242" y="1382424"/>
                </a:lnTo>
                <a:lnTo>
                  <a:pt x="69122" y="1382424"/>
                </a:lnTo>
                <a:close/>
                <a:moveTo>
                  <a:pt x="1797150" y="1244182"/>
                </a:moveTo>
                <a:lnTo>
                  <a:pt x="1866272" y="1244182"/>
                </a:lnTo>
                <a:lnTo>
                  <a:pt x="1866272" y="1313303"/>
                </a:lnTo>
                <a:lnTo>
                  <a:pt x="1797150" y="1313303"/>
                </a:lnTo>
                <a:close/>
                <a:moveTo>
                  <a:pt x="207364" y="1244182"/>
                </a:moveTo>
                <a:lnTo>
                  <a:pt x="276486" y="1244182"/>
                </a:lnTo>
                <a:lnTo>
                  <a:pt x="345606" y="1244182"/>
                </a:lnTo>
                <a:lnTo>
                  <a:pt x="345606" y="1313303"/>
                </a:lnTo>
                <a:lnTo>
                  <a:pt x="414726" y="1313303"/>
                </a:lnTo>
                <a:lnTo>
                  <a:pt x="414726" y="1382424"/>
                </a:lnTo>
                <a:lnTo>
                  <a:pt x="345606" y="1382424"/>
                </a:lnTo>
                <a:lnTo>
                  <a:pt x="276486" y="1382424"/>
                </a:lnTo>
                <a:lnTo>
                  <a:pt x="276486" y="1313303"/>
                </a:lnTo>
                <a:lnTo>
                  <a:pt x="207364" y="1313303"/>
                </a:lnTo>
                <a:close/>
                <a:moveTo>
                  <a:pt x="0" y="1244182"/>
                </a:moveTo>
                <a:lnTo>
                  <a:pt x="69122" y="1244182"/>
                </a:lnTo>
                <a:lnTo>
                  <a:pt x="69122" y="1313303"/>
                </a:lnTo>
                <a:lnTo>
                  <a:pt x="0" y="1313303"/>
                </a:lnTo>
                <a:close/>
                <a:moveTo>
                  <a:pt x="1866274" y="1175061"/>
                </a:moveTo>
                <a:lnTo>
                  <a:pt x="1935394" y="1175061"/>
                </a:lnTo>
                <a:lnTo>
                  <a:pt x="2004514" y="1175061"/>
                </a:lnTo>
                <a:lnTo>
                  <a:pt x="2004514" y="1244182"/>
                </a:lnTo>
                <a:lnTo>
                  <a:pt x="2004514" y="1313303"/>
                </a:lnTo>
                <a:lnTo>
                  <a:pt x="2004514" y="1382424"/>
                </a:lnTo>
                <a:lnTo>
                  <a:pt x="2004514" y="1451545"/>
                </a:lnTo>
                <a:lnTo>
                  <a:pt x="2004514" y="1520666"/>
                </a:lnTo>
                <a:lnTo>
                  <a:pt x="1935394" y="1520666"/>
                </a:lnTo>
                <a:lnTo>
                  <a:pt x="1866274" y="1520666"/>
                </a:lnTo>
                <a:lnTo>
                  <a:pt x="1866274" y="1451545"/>
                </a:lnTo>
                <a:lnTo>
                  <a:pt x="1866274" y="1382424"/>
                </a:lnTo>
                <a:lnTo>
                  <a:pt x="1935394" y="1382424"/>
                </a:lnTo>
                <a:lnTo>
                  <a:pt x="1935394" y="1313303"/>
                </a:lnTo>
                <a:lnTo>
                  <a:pt x="1866274" y="1313303"/>
                </a:lnTo>
                <a:lnTo>
                  <a:pt x="1866274" y="1244182"/>
                </a:lnTo>
                <a:close/>
                <a:moveTo>
                  <a:pt x="1382424" y="1175061"/>
                </a:moveTo>
                <a:lnTo>
                  <a:pt x="1451546" y="1175061"/>
                </a:lnTo>
                <a:lnTo>
                  <a:pt x="1520666" y="1175061"/>
                </a:lnTo>
                <a:lnTo>
                  <a:pt x="1589788" y="1175061"/>
                </a:lnTo>
                <a:lnTo>
                  <a:pt x="1589788" y="1244182"/>
                </a:lnTo>
                <a:lnTo>
                  <a:pt x="1520666" y="1244182"/>
                </a:lnTo>
                <a:lnTo>
                  <a:pt x="1520666" y="1313303"/>
                </a:lnTo>
                <a:lnTo>
                  <a:pt x="1451546" y="1313303"/>
                </a:lnTo>
                <a:lnTo>
                  <a:pt x="1451546" y="1382424"/>
                </a:lnTo>
                <a:lnTo>
                  <a:pt x="1520666" y="1382424"/>
                </a:lnTo>
                <a:lnTo>
                  <a:pt x="1520666" y="1313303"/>
                </a:lnTo>
                <a:lnTo>
                  <a:pt x="1589788" y="1313303"/>
                </a:lnTo>
                <a:lnTo>
                  <a:pt x="1589788" y="1382424"/>
                </a:lnTo>
                <a:lnTo>
                  <a:pt x="1658910" y="1382424"/>
                </a:lnTo>
                <a:lnTo>
                  <a:pt x="1658910" y="1313303"/>
                </a:lnTo>
                <a:lnTo>
                  <a:pt x="1728030" y="1313303"/>
                </a:lnTo>
                <a:lnTo>
                  <a:pt x="1728030" y="1382424"/>
                </a:lnTo>
                <a:lnTo>
                  <a:pt x="1797150" y="1382424"/>
                </a:lnTo>
                <a:lnTo>
                  <a:pt x="1797150" y="1451545"/>
                </a:lnTo>
                <a:lnTo>
                  <a:pt x="1728030" y="1451545"/>
                </a:lnTo>
                <a:lnTo>
                  <a:pt x="1728030" y="1520666"/>
                </a:lnTo>
                <a:lnTo>
                  <a:pt x="1658910" y="1520666"/>
                </a:lnTo>
                <a:lnTo>
                  <a:pt x="1658910" y="1451545"/>
                </a:lnTo>
                <a:lnTo>
                  <a:pt x="1589788" y="1451545"/>
                </a:lnTo>
                <a:lnTo>
                  <a:pt x="1520666" y="1451545"/>
                </a:lnTo>
                <a:lnTo>
                  <a:pt x="1451546" y="1451545"/>
                </a:lnTo>
                <a:lnTo>
                  <a:pt x="1451546" y="1520666"/>
                </a:lnTo>
                <a:lnTo>
                  <a:pt x="1382424" y="1520666"/>
                </a:lnTo>
                <a:lnTo>
                  <a:pt x="1382424" y="1451545"/>
                </a:lnTo>
                <a:lnTo>
                  <a:pt x="1313302" y="1451545"/>
                </a:lnTo>
                <a:lnTo>
                  <a:pt x="1313302" y="1520666"/>
                </a:lnTo>
                <a:lnTo>
                  <a:pt x="1244182" y="1520666"/>
                </a:lnTo>
                <a:lnTo>
                  <a:pt x="1175062" y="1520666"/>
                </a:lnTo>
                <a:lnTo>
                  <a:pt x="1175062" y="1451545"/>
                </a:lnTo>
                <a:lnTo>
                  <a:pt x="1244182" y="1451545"/>
                </a:lnTo>
                <a:lnTo>
                  <a:pt x="1244182" y="1382424"/>
                </a:lnTo>
                <a:lnTo>
                  <a:pt x="1313302" y="1382424"/>
                </a:lnTo>
                <a:lnTo>
                  <a:pt x="1382424" y="1382424"/>
                </a:lnTo>
                <a:lnTo>
                  <a:pt x="1382424" y="1313303"/>
                </a:lnTo>
                <a:lnTo>
                  <a:pt x="1382424" y="1244182"/>
                </a:lnTo>
                <a:close/>
                <a:moveTo>
                  <a:pt x="622090" y="1175061"/>
                </a:moveTo>
                <a:lnTo>
                  <a:pt x="691212" y="1175061"/>
                </a:lnTo>
                <a:lnTo>
                  <a:pt x="691212" y="1244182"/>
                </a:lnTo>
                <a:lnTo>
                  <a:pt x="622090" y="1244182"/>
                </a:lnTo>
                <a:close/>
                <a:moveTo>
                  <a:pt x="483848" y="1175061"/>
                </a:moveTo>
                <a:lnTo>
                  <a:pt x="552970" y="1175061"/>
                </a:lnTo>
                <a:lnTo>
                  <a:pt x="552970" y="1244182"/>
                </a:lnTo>
                <a:lnTo>
                  <a:pt x="552970" y="1313303"/>
                </a:lnTo>
                <a:lnTo>
                  <a:pt x="622090" y="1313303"/>
                </a:lnTo>
                <a:lnTo>
                  <a:pt x="691212" y="1313303"/>
                </a:lnTo>
                <a:lnTo>
                  <a:pt x="760334" y="1313303"/>
                </a:lnTo>
                <a:lnTo>
                  <a:pt x="829454" y="1313303"/>
                </a:lnTo>
                <a:lnTo>
                  <a:pt x="829454" y="1382424"/>
                </a:lnTo>
                <a:lnTo>
                  <a:pt x="760334" y="1382424"/>
                </a:lnTo>
                <a:lnTo>
                  <a:pt x="691212" y="1382424"/>
                </a:lnTo>
                <a:lnTo>
                  <a:pt x="622090" y="1382424"/>
                </a:lnTo>
                <a:lnTo>
                  <a:pt x="552970" y="1382424"/>
                </a:lnTo>
                <a:lnTo>
                  <a:pt x="552970" y="1451545"/>
                </a:lnTo>
                <a:lnTo>
                  <a:pt x="483848" y="1451545"/>
                </a:lnTo>
                <a:lnTo>
                  <a:pt x="414726" y="1451545"/>
                </a:lnTo>
                <a:lnTo>
                  <a:pt x="414726" y="1382424"/>
                </a:lnTo>
                <a:lnTo>
                  <a:pt x="483848" y="1382424"/>
                </a:lnTo>
                <a:lnTo>
                  <a:pt x="483848" y="1313303"/>
                </a:lnTo>
                <a:lnTo>
                  <a:pt x="414726" y="1313303"/>
                </a:lnTo>
                <a:lnTo>
                  <a:pt x="414726" y="1244182"/>
                </a:lnTo>
                <a:lnTo>
                  <a:pt x="483848" y="1244182"/>
                </a:lnTo>
                <a:close/>
                <a:moveTo>
                  <a:pt x="345606" y="1175061"/>
                </a:moveTo>
                <a:lnTo>
                  <a:pt x="414726" y="1175061"/>
                </a:lnTo>
                <a:lnTo>
                  <a:pt x="414726" y="1244182"/>
                </a:lnTo>
                <a:lnTo>
                  <a:pt x="345606" y="1244182"/>
                </a:lnTo>
                <a:close/>
                <a:moveTo>
                  <a:pt x="138242" y="1175061"/>
                </a:moveTo>
                <a:lnTo>
                  <a:pt x="207362" y="1175061"/>
                </a:lnTo>
                <a:lnTo>
                  <a:pt x="207362" y="1244182"/>
                </a:lnTo>
                <a:lnTo>
                  <a:pt x="207362" y="1313303"/>
                </a:lnTo>
                <a:lnTo>
                  <a:pt x="138242" y="1313303"/>
                </a:lnTo>
                <a:lnTo>
                  <a:pt x="138242" y="1244182"/>
                </a:lnTo>
                <a:close/>
                <a:moveTo>
                  <a:pt x="1728030" y="1105939"/>
                </a:moveTo>
                <a:lnTo>
                  <a:pt x="1797150" y="1105939"/>
                </a:lnTo>
                <a:lnTo>
                  <a:pt x="1797150" y="1175060"/>
                </a:lnTo>
                <a:lnTo>
                  <a:pt x="1728030" y="1175060"/>
                </a:lnTo>
                <a:close/>
                <a:moveTo>
                  <a:pt x="1244182" y="1105939"/>
                </a:moveTo>
                <a:lnTo>
                  <a:pt x="1313302" y="1105939"/>
                </a:lnTo>
                <a:lnTo>
                  <a:pt x="1313302" y="1175060"/>
                </a:lnTo>
                <a:lnTo>
                  <a:pt x="1244182" y="1175060"/>
                </a:lnTo>
                <a:close/>
                <a:moveTo>
                  <a:pt x="1382424" y="1036818"/>
                </a:moveTo>
                <a:lnTo>
                  <a:pt x="1451546" y="1036818"/>
                </a:lnTo>
                <a:lnTo>
                  <a:pt x="1451546" y="1105939"/>
                </a:lnTo>
                <a:lnTo>
                  <a:pt x="1520666" y="1105939"/>
                </a:lnTo>
                <a:lnTo>
                  <a:pt x="1520666" y="1036818"/>
                </a:lnTo>
                <a:lnTo>
                  <a:pt x="1589788" y="1036818"/>
                </a:lnTo>
                <a:lnTo>
                  <a:pt x="1658910" y="1036818"/>
                </a:lnTo>
                <a:lnTo>
                  <a:pt x="1728030" y="1036818"/>
                </a:lnTo>
                <a:lnTo>
                  <a:pt x="1728030" y="1105939"/>
                </a:lnTo>
                <a:lnTo>
                  <a:pt x="1658910" y="1105939"/>
                </a:lnTo>
                <a:lnTo>
                  <a:pt x="1589788" y="1105939"/>
                </a:lnTo>
                <a:lnTo>
                  <a:pt x="1589788" y="1175060"/>
                </a:lnTo>
                <a:lnTo>
                  <a:pt x="1520666" y="1175060"/>
                </a:lnTo>
                <a:lnTo>
                  <a:pt x="1451546" y="1175060"/>
                </a:lnTo>
                <a:lnTo>
                  <a:pt x="1382424" y="1175060"/>
                </a:lnTo>
                <a:lnTo>
                  <a:pt x="1382424" y="1105939"/>
                </a:lnTo>
                <a:close/>
                <a:moveTo>
                  <a:pt x="207364" y="1036818"/>
                </a:moveTo>
                <a:lnTo>
                  <a:pt x="276486" y="1036818"/>
                </a:lnTo>
                <a:lnTo>
                  <a:pt x="276486" y="1105939"/>
                </a:lnTo>
                <a:lnTo>
                  <a:pt x="207364" y="1105939"/>
                </a:lnTo>
                <a:close/>
                <a:moveTo>
                  <a:pt x="1797150" y="967697"/>
                </a:moveTo>
                <a:lnTo>
                  <a:pt x="1866272" y="967697"/>
                </a:lnTo>
                <a:lnTo>
                  <a:pt x="1866272" y="1036818"/>
                </a:lnTo>
                <a:lnTo>
                  <a:pt x="1797150" y="1036818"/>
                </a:lnTo>
                <a:close/>
                <a:moveTo>
                  <a:pt x="414726" y="967697"/>
                </a:moveTo>
                <a:lnTo>
                  <a:pt x="483848" y="967697"/>
                </a:lnTo>
                <a:lnTo>
                  <a:pt x="483848" y="1036818"/>
                </a:lnTo>
                <a:lnTo>
                  <a:pt x="414726" y="1036818"/>
                </a:lnTo>
                <a:close/>
                <a:moveTo>
                  <a:pt x="138242" y="967697"/>
                </a:moveTo>
                <a:lnTo>
                  <a:pt x="207362" y="967697"/>
                </a:lnTo>
                <a:lnTo>
                  <a:pt x="207362" y="1036818"/>
                </a:lnTo>
                <a:lnTo>
                  <a:pt x="207362" y="1105939"/>
                </a:lnTo>
                <a:lnTo>
                  <a:pt x="207362" y="1175060"/>
                </a:lnTo>
                <a:lnTo>
                  <a:pt x="138242" y="1175060"/>
                </a:lnTo>
                <a:lnTo>
                  <a:pt x="69122" y="1175060"/>
                </a:lnTo>
                <a:lnTo>
                  <a:pt x="0" y="1175060"/>
                </a:lnTo>
                <a:lnTo>
                  <a:pt x="0" y="1105939"/>
                </a:lnTo>
                <a:lnTo>
                  <a:pt x="69122" y="1105939"/>
                </a:lnTo>
                <a:lnTo>
                  <a:pt x="69122" y="1036818"/>
                </a:lnTo>
                <a:lnTo>
                  <a:pt x="138242" y="1036818"/>
                </a:lnTo>
                <a:close/>
                <a:moveTo>
                  <a:pt x="1866274" y="898576"/>
                </a:moveTo>
                <a:lnTo>
                  <a:pt x="1935394" y="898576"/>
                </a:lnTo>
                <a:lnTo>
                  <a:pt x="2004514" y="898576"/>
                </a:lnTo>
                <a:lnTo>
                  <a:pt x="2004514" y="967697"/>
                </a:lnTo>
                <a:lnTo>
                  <a:pt x="2004514" y="1036818"/>
                </a:lnTo>
                <a:lnTo>
                  <a:pt x="1935394" y="1036818"/>
                </a:lnTo>
                <a:lnTo>
                  <a:pt x="1866274" y="1036818"/>
                </a:lnTo>
                <a:lnTo>
                  <a:pt x="1866274" y="967697"/>
                </a:lnTo>
                <a:close/>
                <a:moveTo>
                  <a:pt x="1382424" y="898576"/>
                </a:moveTo>
                <a:lnTo>
                  <a:pt x="1451546" y="898576"/>
                </a:lnTo>
                <a:lnTo>
                  <a:pt x="1520666" y="898576"/>
                </a:lnTo>
                <a:lnTo>
                  <a:pt x="1589788" y="898576"/>
                </a:lnTo>
                <a:lnTo>
                  <a:pt x="1658910" y="898576"/>
                </a:lnTo>
                <a:lnTo>
                  <a:pt x="1658910" y="967697"/>
                </a:lnTo>
                <a:lnTo>
                  <a:pt x="1589788" y="967697"/>
                </a:lnTo>
                <a:lnTo>
                  <a:pt x="1520666" y="967697"/>
                </a:lnTo>
                <a:lnTo>
                  <a:pt x="1520666" y="1036818"/>
                </a:lnTo>
                <a:lnTo>
                  <a:pt x="1451546" y="1036818"/>
                </a:lnTo>
                <a:lnTo>
                  <a:pt x="1451546" y="967697"/>
                </a:lnTo>
                <a:lnTo>
                  <a:pt x="1382424" y="967697"/>
                </a:lnTo>
                <a:close/>
                <a:moveTo>
                  <a:pt x="1244182" y="898576"/>
                </a:moveTo>
                <a:lnTo>
                  <a:pt x="1313302" y="898576"/>
                </a:lnTo>
                <a:lnTo>
                  <a:pt x="1313302" y="967697"/>
                </a:lnTo>
                <a:lnTo>
                  <a:pt x="1313302" y="1036818"/>
                </a:lnTo>
                <a:lnTo>
                  <a:pt x="1244182" y="1036818"/>
                </a:lnTo>
                <a:lnTo>
                  <a:pt x="1244182" y="967697"/>
                </a:lnTo>
                <a:close/>
                <a:moveTo>
                  <a:pt x="483848" y="898576"/>
                </a:moveTo>
                <a:lnTo>
                  <a:pt x="552970" y="898576"/>
                </a:lnTo>
                <a:lnTo>
                  <a:pt x="622090" y="898576"/>
                </a:lnTo>
                <a:lnTo>
                  <a:pt x="622090" y="967697"/>
                </a:lnTo>
                <a:lnTo>
                  <a:pt x="622090" y="1036818"/>
                </a:lnTo>
                <a:lnTo>
                  <a:pt x="691212" y="1036818"/>
                </a:lnTo>
                <a:lnTo>
                  <a:pt x="691212" y="967697"/>
                </a:lnTo>
                <a:lnTo>
                  <a:pt x="691212" y="898576"/>
                </a:lnTo>
                <a:lnTo>
                  <a:pt x="760334" y="898576"/>
                </a:lnTo>
                <a:lnTo>
                  <a:pt x="760334" y="967697"/>
                </a:lnTo>
                <a:lnTo>
                  <a:pt x="760334" y="1036818"/>
                </a:lnTo>
                <a:lnTo>
                  <a:pt x="760334" y="1105939"/>
                </a:lnTo>
                <a:lnTo>
                  <a:pt x="760334" y="1175060"/>
                </a:lnTo>
                <a:lnTo>
                  <a:pt x="691212" y="1175060"/>
                </a:lnTo>
                <a:lnTo>
                  <a:pt x="691212" y="1105939"/>
                </a:lnTo>
                <a:lnTo>
                  <a:pt x="622090" y="1105939"/>
                </a:lnTo>
                <a:lnTo>
                  <a:pt x="552970" y="1105939"/>
                </a:lnTo>
                <a:lnTo>
                  <a:pt x="552970" y="1175060"/>
                </a:lnTo>
                <a:lnTo>
                  <a:pt x="483848" y="1175060"/>
                </a:lnTo>
                <a:lnTo>
                  <a:pt x="414726" y="1175060"/>
                </a:lnTo>
                <a:lnTo>
                  <a:pt x="345606" y="1175060"/>
                </a:lnTo>
                <a:lnTo>
                  <a:pt x="276486" y="1175060"/>
                </a:lnTo>
                <a:lnTo>
                  <a:pt x="276486" y="1105939"/>
                </a:lnTo>
                <a:lnTo>
                  <a:pt x="345606" y="1105939"/>
                </a:lnTo>
                <a:lnTo>
                  <a:pt x="414726" y="1105939"/>
                </a:lnTo>
                <a:lnTo>
                  <a:pt x="483848" y="1105939"/>
                </a:lnTo>
                <a:lnTo>
                  <a:pt x="483848" y="1036818"/>
                </a:lnTo>
                <a:lnTo>
                  <a:pt x="552970" y="1036818"/>
                </a:lnTo>
                <a:lnTo>
                  <a:pt x="552970" y="967697"/>
                </a:lnTo>
                <a:lnTo>
                  <a:pt x="483848" y="967697"/>
                </a:lnTo>
                <a:close/>
                <a:moveTo>
                  <a:pt x="207364" y="898576"/>
                </a:moveTo>
                <a:lnTo>
                  <a:pt x="276486" y="898576"/>
                </a:lnTo>
                <a:lnTo>
                  <a:pt x="276486" y="967697"/>
                </a:lnTo>
                <a:lnTo>
                  <a:pt x="207364" y="967697"/>
                </a:lnTo>
                <a:close/>
                <a:moveTo>
                  <a:pt x="0" y="898576"/>
                </a:moveTo>
                <a:lnTo>
                  <a:pt x="69122" y="898576"/>
                </a:lnTo>
                <a:lnTo>
                  <a:pt x="69122" y="967697"/>
                </a:lnTo>
                <a:lnTo>
                  <a:pt x="0" y="967697"/>
                </a:lnTo>
                <a:close/>
                <a:moveTo>
                  <a:pt x="414726" y="829454"/>
                </a:moveTo>
                <a:lnTo>
                  <a:pt x="483848" y="829454"/>
                </a:lnTo>
                <a:lnTo>
                  <a:pt x="552970" y="829454"/>
                </a:lnTo>
                <a:lnTo>
                  <a:pt x="552970" y="898575"/>
                </a:lnTo>
                <a:lnTo>
                  <a:pt x="483848" y="898575"/>
                </a:lnTo>
                <a:lnTo>
                  <a:pt x="414726" y="898575"/>
                </a:lnTo>
                <a:close/>
                <a:moveTo>
                  <a:pt x="69122" y="829454"/>
                </a:moveTo>
                <a:lnTo>
                  <a:pt x="138242" y="829454"/>
                </a:lnTo>
                <a:lnTo>
                  <a:pt x="138242" y="898575"/>
                </a:lnTo>
                <a:lnTo>
                  <a:pt x="69122" y="898575"/>
                </a:lnTo>
                <a:close/>
                <a:moveTo>
                  <a:pt x="622090" y="760333"/>
                </a:moveTo>
                <a:lnTo>
                  <a:pt x="691212" y="760333"/>
                </a:lnTo>
                <a:lnTo>
                  <a:pt x="760334" y="760333"/>
                </a:lnTo>
                <a:lnTo>
                  <a:pt x="760334" y="829454"/>
                </a:lnTo>
                <a:lnTo>
                  <a:pt x="691212" y="829454"/>
                </a:lnTo>
                <a:lnTo>
                  <a:pt x="691212" y="898575"/>
                </a:lnTo>
                <a:lnTo>
                  <a:pt x="622090" y="898575"/>
                </a:lnTo>
                <a:lnTo>
                  <a:pt x="622090" y="829454"/>
                </a:lnTo>
                <a:close/>
                <a:moveTo>
                  <a:pt x="1728030" y="691212"/>
                </a:moveTo>
                <a:lnTo>
                  <a:pt x="1797150" y="691212"/>
                </a:lnTo>
                <a:lnTo>
                  <a:pt x="1866272" y="691212"/>
                </a:lnTo>
                <a:lnTo>
                  <a:pt x="1866272" y="760333"/>
                </a:lnTo>
                <a:lnTo>
                  <a:pt x="1797150" y="760333"/>
                </a:lnTo>
                <a:lnTo>
                  <a:pt x="1728030" y="760333"/>
                </a:lnTo>
                <a:close/>
                <a:moveTo>
                  <a:pt x="1589788" y="691212"/>
                </a:moveTo>
                <a:lnTo>
                  <a:pt x="1658910" y="691212"/>
                </a:lnTo>
                <a:lnTo>
                  <a:pt x="1658910" y="760333"/>
                </a:lnTo>
                <a:lnTo>
                  <a:pt x="1658910" y="829454"/>
                </a:lnTo>
                <a:lnTo>
                  <a:pt x="1589788" y="829454"/>
                </a:lnTo>
                <a:lnTo>
                  <a:pt x="1589788" y="898575"/>
                </a:lnTo>
                <a:lnTo>
                  <a:pt x="1520666" y="898575"/>
                </a:lnTo>
                <a:lnTo>
                  <a:pt x="1520666" y="829454"/>
                </a:lnTo>
                <a:lnTo>
                  <a:pt x="1520666" y="760333"/>
                </a:lnTo>
                <a:lnTo>
                  <a:pt x="1589788" y="760333"/>
                </a:lnTo>
                <a:close/>
                <a:moveTo>
                  <a:pt x="1244182" y="691212"/>
                </a:moveTo>
                <a:lnTo>
                  <a:pt x="1313302" y="691212"/>
                </a:lnTo>
                <a:lnTo>
                  <a:pt x="1313302" y="760333"/>
                </a:lnTo>
                <a:lnTo>
                  <a:pt x="1313302" y="829454"/>
                </a:lnTo>
                <a:lnTo>
                  <a:pt x="1313302" y="898575"/>
                </a:lnTo>
                <a:lnTo>
                  <a:pt x="1244182" y="898575"/>
                </a:lnTo>
                <a:lnTo>
                  <a:pt x="1244182" y="829454"/>
                </a:lnTo>
                <a:lnTo>
                  <a:pt x="1244182" y="760333"/>
                </a:lnTo>
                <a:close/>
                <a:moveTo>
                  <a:pt x="414726" y="691212"/>
                </a:moveTo>
                <a:lnTo>
                  <a:pt x="483848" y="691212"/>
                </a:lnTo>
                <a:lnTo>
                  <a:pt x="552970" y="691212"/>
                </a:lnTo>
                <a:lnTo>
                  <a:pt x="552970" y="760333"/>
                </a:lnTo>
                <a:lnTo>
                  <a:pt x="483848" y="760333"/>
                </a:lnTo>
                <a:lnTo>
                  <a:pt x="414726" y="760333"/>
                </a:lnTo>
                <a:close/>
                <a:moveTo>
                  <a:pt x="898576" y="622091"/>
                </a:moveTo>
                <a:lnTo>
                  <a:pt x="967698" y="622091"/>
                </a:lnTo>
                <a:lnTo>
                  <a:pt x="1036818" y="622091"/>
                </a:lnTo>
                <a:lnTo>
                  <a:pt x="1036818" y="691212"/>
                </a:lnTo>
                <a:lnTo>
                  <a:pt x="967698" y="691212"/>
                </a:lnTo>
                <a:lnTo>
                  <a:pt x="898576" y="691212"/>
                </a:lnTo>
                <a:close/>
                <a:moveTo>
                  <a:pt x="829454" y="622091"/>
                </a:moveTo>
                <a:lnTo>
                  <a:pt x="898574" y="622091"/>
                </a:lnTo>
                <a:lnTo>
                  <a:pt x="898574" y="691212"/>
                </a:lnTo>
                <a:lnTo>
                  <a:pt x="829454" y="691212"/>
                </a:lnTo>
                <a:close/>
                <a:moveTo>
                  <a:pt x="207364" y="622091"/>
                </a:moveTo>
                <a:lnTo>
                  <a:pt x="276486" y="622091"/>
                </a:lnTo>
                <a:lnTo>
                  <a:pt x="276486" y="691212"/>
                </a:lnTo>
                <a:lnTo>
                  <a:pt x="345606" y="691212"/>
                </a:lnTo>
                <a:lnTo>
                  <a:pt x="345606" y="760333"/>
                </a:lnTo>
                <a:lnTo>
                  <a:pt x="345606" y="829454"/>
                </a:lnTo>
                <a:lnTo>
                  <a:pt x="345606" y="898575"/>
                </a:lnTo>
                <a:lnTo>
                  <a:pt x="276486" y="898575"/>
                </a:lnTo>
                <a:lnTo>
                  <a:pt x="276486" y="829454"/>
                </a:lnTo>
                <a:lnTo>
                  <a:pt x="207364" y="829454"/>
                </a:lnTo>
                <a:lnTo>
                  <a:pt x="207364" y="760333"/>
                </a:lnTo>
                <a:lnTo>
                  <a:pt x="207364" y="691212"/>
                </a:lnTo>
                <a:close/>
                <a:moveTo>
                  <a:pt x="1935394" y="552970"/>
                </a:moveTo>
                <a:lnTo>
                  <a:pt x="2004514" y="552970"/>
                </a:lnTo>
                <a:lnTo>
                  <a:pt x="2004514" y="622091"/>
                </a:lnTo>
                <a:lnTo>
                  <a:pt x="2004514" y="691212"/>
                </a:lnTo>
                <a:lnTo>
                  <a:pt x="2004514" y="760333"/>
                </a:lnTo>
                <a:lnTo>
                  <a:pt x="1935394" y="760333"/>
                </a:lnTo>
                <a:lnTo>
                  <a:pt x="1935394" y="829454"/>
                </a:lnTo>
                <a:lnTo>
                  <a:pt x="1866274" y="829454"/>
                </a:lnTo>
                <a:lnTo>
                  <a:pt x="1866274" y="760333"/>
                </a:lnTo>
                <a:lnTo>
                  <a:pt x="1866274" y="691212"/>
                </a:lnTo>
                <a:lnTo>
                  <a:pt x="1935394" y="691212"/>
                </a:lnTo>
                <a:lnTo>
                  <a:pt x="1935394" y="622091"/>
                </a:lnTo>
                <a:close/>
                <a:moveTo>
                  <a:pt x="1728030" y="552970"/>
                </a:moveTo>
                <a:lnTo>
                  <a:pt x="1797150" y="552970"/>
                </a:lnTo>
                <a:lnTo>
                  <a:pt x="1797150" y="622091"/>
                </a:lnTo>
                <a:lnTo>
                  <a:pt x="1728030" y="622091"/>
                </a:lnTo>
                <a:close/>
                <a:moveTo>
                  <a:pt x="1382424" y="552970"/>
                </a:moveTo>
                <a:lnTo>
                  <a:pt x="1451546" y="552970"/>
                </a:lnTo>
                <a:lnTo>
                  <a:pt x="1520666" y="552970"/>
                </a:lnTo>
                <a:lnTo>
                  <a:pt x="1520666" y="622091"/>
                </a:lnTo>
                <a:lnTo>
                  <a:pt x="1589788" y="622091"/>
                </a:lnTo>
                <a:lnTo>
                  <a:pt x="1589788" y="691212"/>
                </a:lnTo>
                <a:lnTo>
                  <a:pt x="1520666" y="691212"/>
                </a:lnTo>
                <a:lnTo>
                  <a:pt x="1520666" y="760333"/>
                </a:lnTo>
                <a:lnTo>
                  <a:pt x="1451546" y="760333"/>
                </a:lnTo>
                <a:lnTo>
                  <a:pt x="1451546" y="691212"/>
                </a:lnTo>
                <a:lnTo>
                  <a:pt x="1382424" y="691212"/>
                </a:lnTo>
                <a:lnTo>
                  <a:pt x="1382424" y="622091"/>
                </a:lnTo>
                <a:close/>
                <a:moveTo>
                  <a:pt x="1036818" y="552970"/>
                </a:moveTo>
                <a:lnTo>
                  <a:pt x="1105938" y="552970"/>
                </a:lnTo>
                <a:lnTo>
                  <a:pt x="1105938" y="622091"/>
                </a:lnTo>
                <a:lnTo>
                  <a:pt x="1036818" y="622091"/>
                </a:lnTo>
                <a:close/>
                <a:moveTo>
                  <a:pt x="552970" y="552970"/>
                </a:moveTo>
                <a:lnTo>
                  <a:pt x="622090" y="552970"/>
                </a:lnTo>
                <a:lnTo>
                  <a:pt x="691212" y="552970"/>
                </a:lnTo>
                <a:lnTo>
                  <a:pt x="760334" y="552970"/>
                </a:lnTo>
                <a:lnTo>
                  <a:pt x="829454" y="552970"/>
                </a:lnTo>
                <a:lnTo>
                  <a:pt x="829454" y="622091"/>
                </a:lnTo>
                <a:lnTo>
                  <a:pt x="760334" y="622091"/>
                </a:lnTo>
                <a:lnTo>
                  <a:pt x="691212" y="622091"/>
                </a:lnTo>
                <a:lnTo>
                  <a:pt x="691212" y="691212"/>
                </a:lnTo>
                <a:lnTo>
                  <a:pt x="622090" y="691212"/>
                </a:lnTo>
                <a:lnTo>
                  <a:pt x="622090" y="622091"/>
                </a:lnTo>
                <a:lnTo>
                  <a:pt x="552970" y="622091"/>
                </a:lnTo>
                <a:close/>
                <a:moveTo>
                  <a:pt x="276486" y="552970"/>
                </a:moveTo>
                <a:lnTo>
                  <a:pt x="345606" y="552970"/>
                </a:lnTo>
                <a:lnTo>
                  <a:pt x="414726" y="552970"/>
                </a:lnTo>
                <a:lnTo>
                  <a:pt x="483848" y="552970"/>
                </a:lnTo>
                <a:lnTo>
                  <a:pt x="483848" y="622091"/>
                </a:lnTo>
                <a:lnTo>
                  <a:pt x="414726" y="622091"/>
                </a:lnTo>
                <a:lnTo>
                  <a:pt x="414726" y="691212"/>
                </a:lnTo>
                <a:lnTo>
                  <a:pt x="345606" y="691212"/>
                </a:lnTo>
                <a:lnTo>
                  <a:pt x="345606" y="622091"/>
                </a:lnTo>
                <a:lnTo>
                  <a:pt x="276486" y="622091"/>
                </a:lnTo>
                <a:close/>
                <a:moveTo>
                  <a:pt x="138242" y="552970"/>
                </a:moveTo>
                <a:lnTo>
                  <a:pt x="207362" y="552970"/>
                </a:lnTo>
                <a:lnTo>
                  <a:pt x="207362" y="622091"/>
                </a:lnTo>
                <a:lnTo>
                  <a:pt x="207362" y="691212"/>
                </a:lnTo>
                <a:lnTo>
                  <a:pt x="207362" y="760333"/>
                </a:lnTo>
                <a:lnTo>
                  <a:pt x="138242" y="760333"/>
                </a:lnTo>
                <a:lnTo>
                  <a:pt x="69122" y="760333"/>
                </a:lnTo>
                <a:lnTo>
                  <a:pt x="69122" y="691212"/>
                </a:lnTo>
                <a:lnTo>
                  <a:pt x="0" y="691212"/>
                </a:lnTo>
                <a:lnTo>
                  <a:pt x="0" y="622091"/>
                </a:lnTo>
                <a:lnTo>
                  <a:pt x="69122" y="622091"/>
                </a:lnTo>
                <a:lnTo>
                  <a:pt x="138242" y="622091"/>
                </a:lnTo>
                <a:close/>
                <a:moveTo>
                  <a:pt x="622090" y="483848"/>
                </a:moveTo>
                <a:lnTo>
                  <a:pt x="691212" y="483848"/>
                </a:lnTo>
                <a:lnTo>
                  <a:pt x="691212" y="552969"/>
                </a:lnTo>
                <a:lnTo>
                  <a:pt x="622090" y="552969"/>
                </a:lnTo>
                <a:close/>
                <a:moveTo>
                  <a:pt x="1105938" y="414727"/>
                </a:moveTo>
                <a:lnTo>
                  <a:pt x="1175060" y="414727"/>
                </a:lnTo>
                <a:lnTo>
                  <a:pt x="1175060" y="483848"/>
                </a:lnTo>
                <a:lnTo>
                  <a:pt x="1105938" y="483848"/>
                </a:lnTo>
                <a:close/>
                <a:moveTo>
                  <a:pt x="691212" y="414727"/>
                </a:moveTo>
                <a:lnTo>
                  <a:pt x="760334" y="414727"/>
                </a:lnTo>
                <a:lnTo>
                  <a:pt x="760334" y="483848"/>
                </a:lnTo>
                <a:lnTo>
                  <a:pt x="691212" y="483848"/>
                </a:lnTo>
                <a:close/>
                <a:moveTo>
                  <a:pt x="552970" y="414727"/>
                </a:moveTo>
                <a:lnTo>
                  <a:pt x="622090" y="414727"/>
                </a:lnTo>
                <a:lnTo>
                  <a:pt x="622090" y="483848"/>
                </a:lnTo>
                <a:lnTo>
                  <a:pt x="552970" y="483848"/>
                </a:lnTo>
                <a:close/>
                <a:moveTo>
                  <a:pt x="967698" y="345606"/>
                </a:moveTo>
                <a:lnTo>
                  <a:pt x="1036818" y="345606"/>
                </a:lnTo>
                <a:lnTo>
                  <a:pt x="1105938" y="345606"/>
                </a:lnTo>
                <a:lnTo>
                  <a:pt x="1105938" y="414727"/>
                </a:lnTo>
                <a:lnTo>
                  <a:pt x="1036818" y="414727"/>
                </a:lnTo>
                <a:lnTo>
                  <a:pt x="1036818" y="483848"/>
                </a:lnTo>
                <a:lnTo>
                  <a:pt x="1036818" y="552969"/>
                </a:lnTo>
                <a:lnTo>
                  <a:pt x="967698" y="552969"/>
                </a:lnTo>
                <a:lnTo>
                  <a:pt x="898576" y="552969"/>
                </a:lnTo>
                <a:lnTo>
                  <a:pt x="898576" y="483848"/>
                </a:lnTo>
                <a:lnTo>
                  <a:pt x="967698" y="483848"/>
                </a:lnTo>
                <a:lnTo>
                  <a:pt x="967698" y="414727"/>
                </a:lnTo>
                <a:close/>
                <a:moveTo>
                  <a:pt x="622090" y="345606"/>
                </a:moveTo>
                <a:lnTo>
                  <a:pt x="691212" y="345606"/>
                </a:lnTo>
                <a:lnTo>
                  <a:pt x="691212" y="414727"/>
                </a:lnTo>
                <a:lnTo>
                  <a:pt x="622090" y="414727"/>
                </a:lnTo>
                <a:close/>
                <a:moveTo>
                  <a:pt x="898576" y="276485"/>
                </a:moveTo>
                <a:lnTo>
                  <a:pt x="967698" y="276485"/>
                </a:lnTo>
                <a:lnTo>
                  <a:pt x="967698" y="345606"/>
                </a:lnTo>
                <a:lnTo>
                  <a:pt x="898576" y="345606"/>
                </a:lnTo>
                <a:close/>
                <a:moveTo>
                  <a:pt x="1935394" y="207364"/>
                </a:moveTo>
                <a:lnTo>
                  <a:pt x="2004514" y="207364"/>
                </a:lnTo>
                <a:lnTo>
                  <a:pt x="2004514" y="276485"/>
                </a:lnTo>
                <a:lnTo>
                  <a:pt x="2004514" y="345606"/>
                </a:lnTo>
                <a:lnTo>
                  <a:pt x="2004514" y="414727"/>
                </a:lnTo>
                <a:lnTo>
                  <a:pt x="2004514" y="483848"/>
                </a:lnTo>
                <a:lnTo>
                  <a:pt x="1935394" y="483848"/>
                </a:lnTo>
                <a:lnTo>
                  <a:pt x="1866274" y="483848"/>
                </a:lnTo>
                <a:lnTo>
                  <a:pt x="1866274" y="414727"/>
                </a:lnTo>
                <a:lnTo>
                  <a:pt x="1935394" y="414727"/>
                </a:lnTo>
                <a:lnTo>
                  <a:pt x="1935394" y="345606"/>
                </a:lnTo>
                <a:lnTo>
                  <a:pt x="1935394" y="276485"/>
                </a:lnTo>
                <a:close/>
                <a:moveTo>
                  <a:pt x="1658910" y="207364"/>
                </a:moveTo>
                <a:lnTo>
                  <a:pt x="1728030" y="207364"/>
                </a:lnTo>
                <a:lnTo>
                  <a:pt x="1797150" y="207364"/>
                </a:lnTo>
                <a:lnTo>
                  <a:pt x="1866272" y="207364"/>
                </a:lnTo>
                <a:lnTo>
                  <a:pt x="1866272" y="276485"/>
                </a:lnTo>
                <a:lnTo>
                  <a:pt x="1866272" y="345606"/>
                </a:lnTo>
                <a:lnTo>
                  <a:pt x="1797150" y="345606"/>
                </a:lnTo>
                <a:lnTo>
                  <a:pt x="1728030" y="345606"/>
                </a:lnTo>
                <a:lnTo>
                  <a:pt x="1658910" y="345606"/>
                </a:lnTo>
                <a:lnTo>
                  <a:pt x="1658910" y="276485"/>
                </a:lnTo>
                <a:close/>
                <a:moveTo>
                  <a:pt x="1520666" y="207364"/>
                </a:moveTo>
                <a:lnTo>
                  <a:pt x="1589788" y="207364"/>
                </a:lnTo>
                <a:lnTo>
                  <a:pt x="1589788" y="276485"/>
                </a:lnTo>
                <a:lnTo>
                  <a:pt x="1589788" y="345606"/>
                </a:lnTo>
                <a:lnTo>
                  <a:pt x="1589788" y="414727"/>
                </a:lnTo>
                <a:lnTo>
                  <a:pt x="1658910" y="414727"/>
                </a:lnTo>
                <a:lnTo>
                  <a:pt x="1728030" y="414727"/>
                </a:lnTo>
                <a:lnTo>
                  <a:pt x="1797150" y="414727"/>
                </a:lnTo>
                <a:lnTo>
                  <a:pt x="1866272" y="414727"/>
                </a:lnTo>
                <a:lnTo>
                  <a:pt x="1866272" y="483848"/>
                </a:lnTo>
                <a:lnTo>
                  <a:pt x="1797150" y="483848"/>
                </a:lnTo>
                <a:lnTo>
                  <a:pt x="1728030" y="483848"/>
                </a:lnTo>
                <a:lnTo>
                  <a:pt x="1658910" y="483848"/>
                </a:lnTo>
                <a:lnTo>
                  <a:pt x="1589788" y="483848"/>
                </a:lnTo>
                <a:lnTo>
                  <a:pt x="1520666" y="483848"/>
                </a:lnTo>
                <a:lnTo>
                  <a:pt x="1520666" y="414727"/>
                </a:lnTo>
                <a:lnTo>
                  <a:pt x="1520666" y="345606"/>
                </a:lnTo>
                <a:lnTo>
                  <a:pt x="1520666" y="276485"/>
                </a:lnTo>
                <a:close/>
                <a:moveTo>
                  <a:pt x="1244182" y="207364"/>
                </a:moveTo>
                <a:lnTo>
                  <a:pt x="1313302" y="207364"/>
                </a:lnTo>
                <a:lnTo>
                  <a:pt x="1313302" y="276485"/>
                </a:lnTo>
                <a:lnTo>
                  <a:pt x="1382424" y="276485"/>
                </a:lnTo>
                <a:lnTo>
                  <a:pt x="1451546" y="276485"/>
                </a:lnTo>
                <a:lnTo>
                  <a:pt x="1451546" y="345606"/>
                </a:lnTo>
                <a:lnTo>
                  <a:pt x="1451546" y="414727"/>
                </a:lnTo>
                <a:lnTo>
                  <a:pt x="1451546" y="483848"/>
                </a:lnTo>
                <a:lnTo>
                  <a:pt x="1451546" y="552969"/>
                </a:lnTo>
                <a:lnTo>
                  <a:pt x="1382424" y="552969"/>
                </a:lnTo>
                <a:lnTo>
                  <a:pt x="1382424" y="483848"/>
                </a:lnTo>
                <a:lnTo>
                  <a:pt x="1382424" y="414727"/>
                </a:lnTo>
                <a:lnTo>
                  <a:pt x="1313302" y="414727"/>
                </a:lnTo>
                <a:lnTo>
                  <a:pt x="1313302" y="483848"/>
                </a:lnTo>
                <a:lnTo>
                  <a:pt x="1244182" y="483848"/>
                </a:lnTo>
                <a:lnTo>
                  <a:pt x="1244182" y="414727"/>
                </a:lnTo>
                <a:lnTo>
                  <a:pt x="1244182" y="345606"/>
                </a:lnTo>
                <a:lnTo>
                  <a:pt x="1175062" y="345606"/>
                </a:lnTo>
                <a:lnTo>
                  <a:pt x="1175062" y="276485"/>
                </a:lnTo>
                <a:lnTo>
                  <a:pt x="1244182" y="276485"/>
                </a:lnTo>
                <a:close/>
                <a:moveTo>
                  <a:pt x="760334" y="207364"/>
                </a:moveTo>
                <a:lnTo>
                  <a:pt x="829454" y="207364"/>
                </a:lnTo>
                <a:lnTo>
                  <a:pt x="898574" y="207364"/>
                </a:lnTo>
                <a:lnTo>
                  <a:pt x="898574" y="276485"/>
                </a:lnTo>
                <a:lnTo>
                  <a:pt x="829454" y="276485"/>
                </a:lnTo>
                <a:lnTo>
                  <a:pt x="829454" y="345606"/>
                </a:lnTo>
                <a:lnTo>
                  <a:pt x="898574" y="345606"/>
                </a:lnTo>
                <a:lnTo>
                  <a:pt x="898574" y="414727"/>
                </a:lnTo>
                <a:lnTo>
                  <a:pt x="898574" y="483848"/>
                </a:lnTo>
                <a:lnTo>
                  <a:pt x="829454" y="483848"/>
                </a:lnTo>
                <a:lnTo>
                  <a:pt x="829454" y="414727"/>
                </a:lnTo>
                <a:lnTo>
                  <a:pt x="760334" y="414727"/>
                </a:lnTo>
                <a:lnTo>
                  <a:pt x="760334" y="345606"/>
                </a:lnTo>
                <a:lnTo>
                  <a:pt x="691212" y="345606"/>
                </a:lnTo>
                <a:lnTo>
                  <a:pt x="691212" y="276485"/>
                </a:lnTo>
                <a:lnTo>
                  <a:pt x="760334" y="276485"/>
                </a:lnTo>
                <a:close/>
                <a:moveTo>
                  <a:pt x="552970" y="207364"/>
                </a:moveTo>
                <a:lnTo>
                  <a:pt x="622090" y="207364"/>
                </a:lnTo>
                <a:lnTo>
                  <a:pt x="622090" y="276485"/>
                </a:lnTo>
                <a:lnTo>
                  <a:pt x="552970" y="276485"/>
                </a:lnTo>
                <a:close/>
                <a:moveTo>
                  <a:pt x="414726" y="207364"/>
                </a:moveTo>
                <a:lnTo>
                  <a:pt x="483848" y="207364"/>
                </a:lnTo>
                <a:lnTo>
                  <a:pt x="483848" y="276485"/>
                </a:lnTo>
                <a:lnTo>
                  <a:pt x="483848" y="345606"/>
                </a:lnTo>
                <a:lnTo>
                  <a:pt x="483848" y="414727"/>
                </a:lnTo>
                <a:lnTo>
                  <a:pt x="483848" y="483848"/>
                </a:lnTo>
                <a:lnTo>
                  <a:pt x="414726" y="483848"/>
                </a:lnTo>
                <a:lnTo>
                  <a:pt x="345606" y="483848"/>
                </a:lnTo>
                <a:lnTo>
                  <a:pt x="276486" y="483848"/>
                </a:lnTo>
                <a:lnTo>
                  <a:pt x="207364" y="483848"/>
                </a:lnTo>
                <a:lnTo>
                  <a:pt x="207364" y="414727"/>
                </a:lnTo>
                <a:lnTo>
                  <a:pt x="276486" y="414727"/>
                </a:lnTo>
                <a:lnTo>
                  <a:pt x="345606" y="414727"/>
                </a:lnTo>
                <a:lnTo>
                  <a:pt x="414726" y="414727"/>
                </a:lnTo>
                <a:lnTo>
                  <a:pt x="414726" y="345606"/>
                </a:lnTo>
                <a:lnTo>
                  <a:pt x="414726" y="276485"/>
                </a:lnTo>
                <a:close/>
                <a:moveTo>
                  <a:pt x="207364" y="207364"/>
                </a:moveTo>
                <a:lnTo>
                  <a:pt x="276486" y="207364"/>
                </a:lnTo>
                <a:lnTo>
                  <a:pt x="345606" y="207364"/>
                </a:lnTo>
                <a:lnTo>
                  <a:pt x="345606" y="276485"/>
                </a:lnTo>
                <a:lnTo>
                  <a:pt x="345606" y="345606"/>
                </a:lnTo>
                <a:lnTo>
                  <a:pt x="276486" y="345606"/>
                </a:lnTo>
                <a:lnTo>
                  <a:pt x="207364" y="345606"/>
                </a:lnTo>
                <a:lnTo>
                  <a:pt x="207364" y="276485"/>
                </a:lnTo>
                <a:close/>
                <a:moveTo>
                  <a:pt x="138242" y="207364"/>
                </a:moveTo>
                <a:lnTo>
                  <a:pt x="207362" y="207364"/>
                </a:lnTo>
                <a:lnTo>
                  <a:pt x="207362" y="276485"/>
                </a:lnTo>
                <a:lnTo>
                  <a:pt x="207362" y="345606"/>
                </a:lnTo>
                <a:lnTo>
                  <a:pt x="138242" y="345606"/>
                </a:lnTo>
                <a:lnTo>
                  <a:pt x="138242" y="276485"/>
                </a:lnTo>
                <a:close/>
                <a:moveTo>
                  <a:pt x="0" y="207364"/>
                </a:moveTo>
                <a:lnTo>
                  <a:pt x="69122" y="207364"/>
                </a:lnTo>
                <a:lnTo>
                  <a:pt x="69122" y="276485"/>
                </a:lnTo>
                <a:lnTo>
                  <a:pt x="69122" y="345606"/>
                </a:lnTo>
                <a:lnTo>
                  <a:pt x="69122" y="414727"/>
                </a:lnTo>
                <a:lnTo>
                  <a:pt x="138242" y="414727"/>
                </a:lnTo>
                <a:lnTo>
                  <a:pt x="207362" y="414727"/>
                </a:lnTo>
                <a:lnTo>
                  <a:pt x="207362" y="483848"/>
                </a:lnTo>
                <a:lnTo>
                  <a:pt x="138242" y="483848"/>
                </a:lnTo>
                <a:lnTo>
                  <a:pt x="69122" y="483848"/>
                </a:lnTo>
                <a:lnTo>
                  <a:pt x="0" y="483848"/>
                </a:lnTo>
                <a:lnTo>
                  <a:pt x="0" y="414727"/>
                </a:lnTo>
                <a:lnTo>
                  <a:pt x="0" y="345606"/>
                </a:lnTo>
                <a:lnTo>
                  <a:pt x="0" y="276485"/>
                </a:lnTo>
                <a:close/>
                <a:moveTo>
                  <a:pt x="1658910" y="138242"/>
                </a:moveTo>
                <a:lnTo>
                  <a:pt x="1728030" y="138242"/>
                </a:lnTo>
                <a:lnTo>
                  <a:pt x="1797150" y="138242"/>
                </a:lnTo>
                <a:lnTo>
                  <a:pt x="1866272" y="138242"/>
                </a:lnTo>
                <a:lnTo>
                  <a:pt x="1866272" y="207363"/>
                </a:lnTo>
                <a:lnTo>
                  <a:pt x="1797150" y="207363"/>
                </a:lnTo>
                <a:lnTo>
                  <a:pt x="1728030" y="207363"/>
                </a:lnTo>
                <a:lnTo>
                  <a:pt x="1658910" y="207363"/>
                </a:lnTo>
                <a:close/>
                <a:moveTo>
                  <a:pt x="1105938" y="138242"/>
                </a:moveTo>
                <a:lnTo>
                  <a:pt x="1175060" y="138242"/>
                </a:lnTo>
                <a:lnTo>
                  <a:pt x="1175060" y="207363"/>
                </a:lnTo>
                <a:lnTo>
                  <a:pt x="1105938" y="207363"/>
                </a:lnTo>
                <a:close/>
                <a:moveTo>
                  <a:pt x="207364" y="138242"/>
                </a:moveTo>
                <a:lnTo>
                  <a:pt x="276486" y="138242"/>
                </a:lnTo>
                <a:lnTo>
                  <a:pt x="345606" y="138242"/>
                </a:lnTo>
                <a:lnTo>
                  <a:pt x="345606" y="207363"/>
                </a:lnTo>
                <a:lnTo>
                  <a:pt x="276486" y="207363"/>
                </a:lnTo>
                <a:lnTo>
                  <a:pt x="207364" y="207363"/>
                </a:lnTo>
                <a:close/>
                <a:moveTo>
                  <a:pt x="138242" y="138242"/>
                </a:moveTo>
                <a:lnTo>
                  <a:pt x="207362" y="138242"/>
                </a:lnTo>
                <a:lnTo>
                  <a:pt x="207362" y="207363"/>
                </a:lnTo>
                <a:lnTo>
                  <a:pt x="138242" y="207363"/>
                </a:lnTo>
                <a:close/>
                <a:moveTo>
                  <a:pt x="829454" y="69121"/>
                </a:moveTo>
                <a:lnTo>
                  <a:pt x="898574" y="69121"/>
                </a:lnTo>
                <a:lnTo>
                  <a:pt x="898574" y="138242"/>
                </a:lnTo>
                <a:lnTo>
                  <a:pt x="898574" y="207363"/>
                </a:lnTo>
                <a:lnTo>
                  <a:pt x="829454" y="207363"/>
                </a:lnTo>
                <a:lnTo>
                  <a:pt x="760334" y="207363"/>
                </a:lnTo>
                <a:lnTo>
                  <a:pt x="760334" y="138242"/>
                </a:lnTo>
                <a:lnTo>
                  <a:pt x="829454" y="138242"/>
                </a:lnTo>
                <a:close/>
                <a:moveTo>
                  <a:pt x="1866274" y="0"/>
                </a:moveTo>
                <a:lnTo>
                  <a:pt x="1935394" y="0"/>
                </a:lnTo>
                <a:lnTo>
                  <a:pt x="2004514" y="0"/>
                </a:lnTo>
                <a:lnTo>
                  <a:pt x="2004514" y="69121"/>
                </a:lnTo>
                <a:lnTo>
                  <a:pt x="2004514" y="138242"/>
                </a:lnTo>
                <a:lnTo>
                  <a:pt x="2004514" y="207363"/>
                </a:lnTo>
                <a:lnTo>
                  <a:pt x="1935394" y="207363"/>
                </a:lnTo>
                <a:lnTo>
                  <a:pt x="1935394" y="138242"/>
                </a:lnTo>
                <a:lnTo>
                  <a:pt x="1935394" y="69121"/>
                </a:lnTo>
                <a:lnTo>
                  <a:pt x="1866274" y="69121"/>
                </a:lnTo>
                <a:close/>
                <a:moveTo>
                  <a:pt x="1520666" y="0"/>
                </a:moveTo>
                <a:lnTo>
                  <a:pt x="1589788" y="0"/>
                </a:lnTo>
                <a:lnTo>
                  <a:pt x="1658910" y="0"/>
                </a:lnTo>
                <a:lnTo>
                  <a:pt x="1728030" y="0"/>
                </a:lnTo>
                <a:lnTo>
                  <a:pt x="1797150" y="0"/>
                </a:lnTo>
                <a:lnTo>
                  <a:pt x="1866272" y="0"/>
                </a:lnTo>
                <a:lnTo>
                  <a:pt x="1866272" y="69121"/>
                </a:lnTo>
                <a:lnTo>
                  <a:pt x="1797150" y="69121"/>
                </a:lnTo>
                <a:lnTo>
                  <a:pt x="1728030" y="69121"/>
                </a:lnTo>
                <a:lnTo>
                  <a:pt x="1658910" y="69121"/>
                </a:lnTo>
                <a:lnTo>
                  <a:pt x="1589788" y="69121"/>
                </a:lnTo>
                <a:lnTo>
                  <a:pt x="1589788" y="138242"/>
                </a:lnTo>
                <a:lnTo>
                  <a:pt x="1589788" y="207363"/>
                </a:lnTo>
                <a:lnTo>
                  <a:pt x="1520666" y="207363"/>
                </a:lnTo>
                <a:lnTo>
                  <a:pt x="1520666" y="138242"/>
                </a:lnTo>
                <a:lnTo>
                  <a:pt x="1520666" y="69121"/>
                </a:lnTo>
                <a:close/>
                <a:moveTo>
                  <a:pt x="1382424" y="0"/>
                </a:moveTo>
                <a:lnTo>
                  <a:pt x="1451546" y="0"/>
                </a:lnTo>
                <a:lnTo>
                  <a:pt x="1451546" y="69121"/>
                </a:lnTo>
                <a:lnTo>
                  <a:pt x="1382424" y="69121"/>
                </a:lnTo>
                <a:close/>
                <a:moveTo>
                  <a:pt x="1175062" y="0"/>
                </a:moveTo>
                <a:lnTo>
                  <a:pt x="1244182" y="0"/>
                </a:lnTo>
                <a:lnTo>
                  <a:pt x="1313302" y="0"/>
                </a:lnTo>
                <a:lnTo>
                  <a:pt x="1313302" y="69121"/>
                </a:lnTo>
                <a:lnTo>
                  <a:pt x="1382424" y="69121"/>
                </a:lnTo>
                <a:lnTo>
                  <a:pt x="1382424" y="138242"/>
                </a:lnTo>
                <a:lnTo>
                  <a:pt x="1382424" y="207363"/>
                </a:lnTo>
                <a:lnTo>
                  <a:pt x="1313302" y="207363"/>
                </a:lnTo>
                <a:lnTo>
                  <a:pt x="1244182" y="207363"/>
                </a:lnTo>
                <a:lnTo>
                  <a:pt x="1244182" y="138242"/>
                </a:lnTo>
                <a:lnTo>
                  <a:pt x="1244182" y="69121"/>
                </a:lnTo>
                <a:lnTo>
                  <a:pt x="1175062" y="69121"/>
                </a:lnTo>
                <a:close/>
                <a:moveTo>
                  <a:pt x="1105938" y="0"/>
                </a:moveTo>
                <a:lnTo>
                  <a:pt x="1175060" y="0"/>
                </a:lnTo>
                <a:lnTo>
                  <a:pt x="1175060" y="69121"/>
                </a:lnTo>
                <a:lnTo>
                  <a:pt x="1105938" y="69121"/>
                </a:lnTo>
                <a:close/>
                <a:moveTo>
                  <a:pt x="967698" y="0"/>
                </a:moveTo>
                <a:lnTo>
                  <a:pt x="1036818" y="0"/>
                </a:lnTo>
                <a:lnTo>
                  <a:pt x="1036818" y="69121"/>
                </a:lnTo>
                <a:lnTo>
                  <a:pt x="1036818" y="138242"/>
                </a:lnTo>
                <a:lnTo>
                  <a:pt x="1036818" y="207363"/>
                </a:lnTo>
                <a:lnTo>
                  <a:pt x="967698" y="207363"/>
                </a:lnTo>
                <a:lnTo>
                  <a:pt x="967698" y="138242"/>
                </a:lnTo>
                <a:lnTo>
                  <a:pt x="898576" y="138242"/>
                </a:lnTo>
                <a:lnTo>
                  <a:pt x="898576" y="69121"/>
                </a:lnTo>
                <a:lnTo>
                  <a:pt x="967698" y="69121"/>
                </a:lnTo>
                <a:close/>
                <a:moveTo>
                  <a:pt x="552970" y="0"/>
                </a:moveTo>
                <a:lnTo>
                  <a:pt x="622090" y="0"/>
                </a:lnTo>
                <a:lnTo>
                  <a:pt x="691212" y="0"/>
                </a:lnTo>
                <a:lnTo>
                  <a:pt x="691212" y="69121"/>
                </a:lnTo>
                <a:lnTo>
                  <a:pt x="691212" y="138242"/>
                </a:lnTo>
                <a:lnTo>
                  <a:pt x="622090" y="138242"/>
                </a:lnTo>
                <a:lnTo>
                  <a:pt x="622090" y="69121"/>
                </a:lnTo>
                <a:lnTo>
                  <a:pt x="552970" y="69121"/>
                </a:lnTo>
                <a:close/>
                <a:moveTo>
                  <a:pt x="207364" y="0"/>
                </a:moveTo>
                <a:lnTo>
                  <a:pt x="276486" y="0"/>
                </a:lnTo>
                <a:lnTo>
                  <a:pt x="345606" y="0"/>
                </a:lnTo>
                <a:lnTo>
                  <a:pt x="414726" y="0"/>
                </a:lnTo>
                <a:lnTo>
                  <a:pt x="483848" y="0"/>
                </a:lnTo>
                <a:lnTo>
                  <a:pt x="483848" y="69121"/>
                </a:lnTo>
                <a:lnTo>
                  <a:pt x="483848" y="138242"/>
                </a:lnTo>
                <a:lnTo>
                  <a:pt x="483848" y="207363"/>
                </a:lnTo>
                <a:lnTo>
                  <a:pt x="414726" y="207363"/>
                </a:lnTo>
                <a:lnTo>
                  <a:pt x="414726" y="138242"/>
                </a:lnTo>
                <a:lnTo>
                  <a:pt x="414726" y="69121"/>
                </a:lnTo>
                <a:lnTo>
                  <a:pt x="345606" y="69121"/>
                </a:lnTo>
                <a:lnTo>
                  <a:pt x="276486" y="69121"/>
                </a:lnTo>
                <a:lnTo>
                  <a:pt x="207364" y="69121"/>
                </a:lnTo>
                <a:close/>
                <a:moveTo>
                  <a:pt x="0" y="0"/>
                </a:moveTo>
                <a:lnTo>
                  <a:pt x="69122" y="0"/>
                </a:lnTo>
                <a:lnTo>
                  <a:pt x="138242" y="0"/>
                </a:lnTo>
                <a:lnTo>
                  <a:pt x="207362" y="0"/>
                </a:lnTo>
                <a:lnTo>
                  <a:pt x="207362" y="69121"/>
                </a:lnTo>
                <a:lnTo>
                  <a:pt x="138242" y="69121"/>
                </a:lnTo>
                <a:lnTo>
                  <a:pt x="69122" y="69121"/>
                </a:lnTo>
                <a:lnTo>
                  <a:pt x="69122" y="138242"/>
                </a:lnTo>
                <a:lnTo>
                  <a:pt x="69122" y="207363"/>
                </a:lnTo>
                <a:lnTo>
                  <a:pt x="0" y="207363"/>
                </a:lnTo>
                <a:lnTo>
                  <a:pt x="0" y="138242"/>
                </a:lnTo>
                <a:lnTo>
                  <a:pt x="0" y="69121"/>
                </a:lnTo>
                <a:close/>
              </a:path>
            </a:pathLst>
          </a:custGeom>
          <a:solidFill>
            <a:srgbClr val="DF9B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688"/>
          </a:p>
        </p:txBody>
      </p:sp>
      <p:grpSp>
        <p:nvGrpSpPr>
          <p:cNvPr id="407" name="组合 406"/>
          <p:cNvGrpSpPr/>
          <p:nvPr/>
        </p:nvGrpSpPr>
        <p:grpSpPr>
          <a:xfrm>
            <a:off x="29159029" y="15806534"/>
            <a:ext cx="471593" cy="614903"/>
            <a:chOff x="9634847" y="821572"/>
            <a:chExt cx="7382141" cy="9625410"/>
          </a:xfrm>
        </p:grpSpPr>
        <p:grpSp>
          <p:nvGrpSpPr>
            <p:cNvPr id="408" name="组合 407"/>
            <p:cNvGrpSpPr/>
            <p:nvPr/>
          </p:nvGrpSpPr>
          <p:grpSpPr>
            <a:xfrm>
              <a:off x="9634847" y="821572"/>
              <a:ext cx="7382141" cy="7360979"/>
              <a:chOff x="3250035" y="848295"/>
              <a:chExt cx="9475135" cy="9447974"/>
            </a:xfrm>
          </p:grpSpPr>
          <p:sp>
            <p:nvSpPr>
              <p:cNvPr id="410" name="椭圆 409"/>
              <p:cNvSpPr/>
              <p:nvPr/>
            </p:nvSpPr>
            <p:spPr>
              <a:xfrm>
                <a:off x="3402435" y="981645"/>
                <a:ext cx="4508809" cy="4508809"/>
              </a:xfrm>
              <a:prstGeom prst="ellipse">
                <a:avLst/>
              </a:prstGeom>
              <a:solidFill>
                <a:srgbClr val="1D9B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88"/>
              </a:p>
            </p:txBody>
          </p:sp>
          <p:sp>
            <p:nvSpPr>
              <p:cNvPr id="411" name="任意多边形 410"/>
              <p:cNvSpPr/>
              <p:nvPr/>
            </p:nvSpPr>
            <p:spPr>
              <a:xfrm>
                <a:off x="3250035" y="848295"/>
                <a:ext cx="9475135" cy="9447974"/>
              </a:xfrm>
              <a:custGeom>
                <a:avLst/>
                <a:gdLst>
                  <a:gd name="connsiteX0" fmla="*/ 7120636 w 9494182"/>
                  <a:gd name="connsiteY0" fmla="*/ 0 h 9494182"/>
                  <a:gd name="connsiteX1" fmla="*/ 9494182 w 9494182"/>
                  <a:gd name="connsiteY1" fmla="*/ 2373546 h 9494182"/>
                  <a:gd name="connsiteX2" fmla="*/ 7120636 w 9494182"/>
                  <a:gd name="connsiteY2" fmla="*/ 4747092 h 9494182"/>
                  <a:gd name="connsiteX3" fmla="*/ 7047910 w 9494182"/>
                  <a:gd name="connsiteY3" fmla="*/ 4743419 h 9494182"/>
                  <a:gd name="connsiteX4" fmla="*/ 7016455 w 9494182"/>
                  <a:gd name="connsiteY4" fmla="*/ 4774875 h 9494182"/>
                  <a:gd name="connsiteX5" fmla="*/ 6975886 w 9494182"/>
                  <a:gd name="connsiteY5" fmla="*/ 4772826 h 9494182"/>
                  <a:gd name="connsiteX6" fmla="*/ 4761886 w 9494182"/>
                  <a:gd name="connsiteY6" fmla="*/ 6986826 h 9494182"/>
                  <a:gd name="connsiteX7" fmla="*/ 4763935 w 9494182"/>
                  <a:gd name="connsiteY7" fmla="*/ 7027396 h 9494182"/>
                  <a:gd name="connsiteX8" fmla="*/ 4743419 w 9494182"/>
                  <a:gd name="connsiteY8" fmla="*/ 7047912 h 9494182"/>
                  <a:gd name="connsiteX9" fmla="*/ 4747091 w 9494182"/>
                  <a:gd name="connsiteY9" fmla="*/ 7120636 h 9494182"/>
                  <a:gd name="connsiteX10" fmla="*/ 2373545 w 9494182"/>
                  <a:gd name="connsiteY10" fmla="*/ 9494182 h 9494182"/>
                  <a:gd name="connsiteX11" fmla="*/ 0 w 9494182"/>
                  <a:gd name="connsiteY11" fmla="*/ 7120636 h 9494182"/>
                  <a:gd name="connsiteX12" fmla="*/ 2373545 w 9494182"/>
                  <a:gd name="connsiteY12" fmla="*/ 4747090 h 9494182"/>
                  <a:gd name="connsiteX13" fmla="*/ 2616227 w 9494182"/>
                  <a:gd name="connsiteY13" fmla="*/ 4759345 h 9494182"/>
                  <a:gd name="connsiteX14" fmla="*/ 2648532 w 9494182"/>
                  <a:gd name="connsiteY14" fmla="*/ 4764275 h 9494182"/>
                  <a:gd name="connsiteX15" fmla="*/ 2675382 w 9494182"/>
                  <a:gd name="connsiteY15" fmla="*/ 4737425 h 9494182"/>
                  <a:gd name="connsiteX16" fmla="*/ 2778329 w 9494182"/>
                  <a:gd name="connsiteY16" fmla="*/ 4732226 h 9494182"/>
                  <a:gd name="connsiteX17" fmla="*/ 4754529 w 9494182"/>
                  <a:gd name="connsiteY17" fmla="*/ 2756026 h 9494182"/>
                  <a:gd name="connsiteX18" fmla="*/ 4759728 w 9494182"/>
                  <a:gd name="connsiteY18" fmla="*/ 2653079 h 9494182"/>
                  <a:gd name="connsiteX19" fmla="*/ 4764275 w 9494182"/>
                  <a:gd name="connsiteY19" fmla="*/ 2648532 h 9494182"/>
                  <a:gd name="connsiteX20" fmla="*/ 4759345 w 9494182"/>
                  <a:gd name="connsiteY20" fmla="*/ 2616227 h 9494182"/>
                  <a:gd name="connsiteX21" fmla="*/ 4747090 w 9494182"/>
                  <a:gd name="connsiteY21" fmla="*/ 2373546 h 9494182"/>
                  <a:gd name="connsiteX22" fmla="*/ 7120636 w 9494182"/>
                  <a:gd name="connsiteY22" fmla="*/ 0 h 9494182"/>
                  <a:gd name="connsiteX0-1" fmla="*/ 7120636 w 9494182"/>
                  <a:gd name="connsiteY0-2" fmla="*/ 0 h 9494182"/>
                  <a:gd name="connsiteX1-3" fmla="*/ 9494182 w 9494182"/>
                  <a:gd name="connsiteY1-4" fmla="*/ 2373546 h 9494182"/>
                  <a:gd name="connsiteX2-5" fmla="*/ 7120636 w 9494182"/>
                  <a:gd name="connsiteY2-6" fmla="*/ 4747092 h 9494182"/>
                  <a:gd name="connsiteX3-7" fmla="*/ 7047910 w 9494182"/>
                  <a:gd name="connsiteY3-8" fmla="*/ 4743419 h 9494182"/>
                  <a:gd name="connsiteX4-9" fmla="*/ 6975886 w 9494182"/>
                  <a:gd name="connsiteY4-10" fmla="*/ 4772826 h 9494182"/>
                  <a:gd name="connsiteX5-11" fmla="*/ 4761886 w 9494182"/>
                  <a:gd name="connsiteY5-12" fmla="*/ 6986826 h 9494182"/>
                  <a:gd name="connsiteX6-13" fmla="*/ 4763935 w 9494182"/>
                  <a:gd name="connsiteY6-14" fmla="*/ 7027396 h 9494182"/>
                  <a:gd name="connsiteX7-15" fmla="*/ 4743419 w 9494182"/>
                  <a:gd name="connsiteY7-16" fmla="*/ 7047912 h 9494182"/>
                  <a:gd name="connsiteX8-17" fmla="*/ 4747091 w 9494182"/>
                  <a:gd name="connsiteY8-18" fmla="*/ 7120636 h 9494182"/>
                  <a:gd name="connsiteX9-19" fmla="*/ 2373545 w 9494182"/>
                  <a:gd name="connsiteY9-20" fmla="*/ 9494182 h 9494182"/>
                  <a:gd name="connsiteX10-21" fmla="*/ 0 w 9494182"/>
                  <a:gd name="connsiteY10-22" fmla="*/ 7120636 h 9494182"/>
                  <a:gd name="connsiteX11-23" fmla="*/ 2373545 w 9494182"/>
                  <a:gd name="connsiteY11-24" fmla="*/ 4747090 h 9494182"/>
                  <a:gd name="connsiteX12-25" fmla="*/ 2616227 w 9494182"/>
                  <a:gd name="connsiteY12-26" fmla="*/ 4759345 h 9494182"/>
                  <a:gd name="connsiteX13-27" fmla="*/ 2648532 w 9494182"/>
                  <a:gd name="connsiteY13-28" fmla="*/ 4764275 h 9494182"/>
                  <a:gd name="connsiteX14-29" fmla="*/ 2675382 w 9494182"/>
                  <a:gd name="connsiteY14-30" fmla="*/ 4737425 h 9494182"/>
                  <a:gd name="connsiteX15-31" fmla="*/ 2778329 w 9494182"/>
                  <a:gd name="connsiteY15-32" fmla="*/ 4732226 h 9494182"/>
                  <a:gd name="connsiteX16-33" fmla="*/ 4754529 w 9494182"/>
                  <a:gd name="connsiteY16-34" fmla="*/ 2756026 h 9494182"/>
                  <a:gd name="connsiteX17-35" fmla="*/ 4759728 w 9494182"/>
                  <a:gd name="connsiteY17-36" fmla="*/ 2653079 h 9494182"/>
                  <a:gd name="connsiteX18-37" fmla="*/ 4764275 w 9494182"/>
                  <a:gd name="connsiteY18-38" fmla="*/ 2648532 h 9494182"/>
                  <a:gd name="connsiteX19-39" fmla="*/ 4759345 w 9494182"/>
                  <a:gd name="connsiteY19-40" fmla="*/ 2616227 h 9494182"/>
                  <a:gd name="connsiteX20-41" fmla="*/ 4747090 w 9494182"/>
                  <a:gd name="connsiteY20-42" fmla="*/ 2373546 h 9494182"/>
                  <a:gd name="connsiteX21-43" fmla="*/ 7120636 w 9494182"/>
                  <a:gd name="connsiteY21-44" fmla="*/ 0 h 9494182"/>
                  <a:gd name="connsiteX0-45" fmla="*/ 7120636 w 9494182"/>
                  <a:gd name="connsiteY0-46" fmla="*/ 0 h 9494182"/>
                  <a:gd name="connsiteX1-47" fmla="*/ 9494182 w 9494182"/>
                  <a:gd name="connsiteY1-48" fmla="*/ 2373546 h 9494182"/>
                  <a:gd name="connsiteX2-49" fmla="*/ 7120636 w 9494182"/>
                  <a:gd name="connsiteY2-50" fmla="*/ 4747092 h 9494182"/>
                  <a:gd name="connsiteX3-51" fmla="*/ 6975886 w 9494182"/>
                  <a:gd name="connsiteY3-52" fmla="*/ 4772826 h 9494182"/>
                  <a:gd name="connsiteX4-53" fmla="*/ 4761886 w 9494182"/>
                  <a:gd name="connsiteY4-54" fmla="*/ 6986826 h 9494182"/>
                  <a:gd name="connsiteX5-55" fmla="*/ 4763935 w 9494182"/>
                  <a:gd name="connsiteY5-56" fmla="*/ 7027396 h 9494182"/>
                  <a:gd name="connsiteX6-57" fmla="*/ 4743419 w 9494182"/>
                  <a:gd name="connsiteY6-58" fmla="*/ 7047912 h 9494182"/>
                  <a:gd name="connsiteX7-59" fmla="*/ 4747091 w 9494182"/>
                  <a:gd name="connsiteY7-60" fmla="*/ 7120636 h 9494182"/>
                  <a:gd name="connsiteX8-61" fmla="*/ 2373545 w 9494182"/>
                  <a:gd name="connsiteY8-62" fmla="*/ 9494182 h 9494182"/>
                  <a:gd name="connsiteX9-63" fmla="*/ 0 w 9494182"/>
                  <a:gd name="connsiteY9-64" fmla="*/ 7120636 h 9494182"/>
                  <a:gd name="connsiteX10-65" fmla="*/ 2373545 w 9494182"/>
                  <a:gd name="connsiteY10-66" fmla="*/ 4747090 h 9494182"/>
                  <a:gd name="connsiteX11-67" fmla="*/ 2616227 w 9494182"/>
                  <a:gd name="connsiteY11-68" fmla="*/ 4759345 h 9494182"/>
                  <a:gd name="connsiteX12-69" fmla="*/ 2648532 w 9494182"/>
                  <a:gd name="connsiteY12-70" fmla="*/ 4764275 h 9494182"/>
                  <a:gd name="connsiteX13-71" fmla="*/ 2675382 w 9494182"/>
                  <a:gd name="connsiteY13-72" fmla="*/ 4737425 h 9494182"/>
                  <a:gd name="connsiteX14-73" fmla="*/ 2778329 w 9494182"/>
                  <a:gd name="connsiteY14-74" fmla="*/ 4732226 h 9494182"/>
                  <a:gd name="connsiteX15-75" fmla="*/ 4754529 w 9494182"/>
                  <a:gd name="connsiteY15-76" fmla="*/ 2756026 h 9494182"/>
                  <a:gd name="connsiteX16-77" fmla="*/ 4759728 w 9494182"/>
                  <a:gd name="connsiteY16-78" fmla="*/ 2653079 h 9494182"/>
                  <a:gd name="connsiteX17-79" fmla="*/ 4764275 w 9494182"/>
                  <a:gd name="connsiteY17-80" fmla="*/ 2648532 h 9494182"/>
                  <a:gd name="connsiteX18-81" fmla="*/ 4759345 w 9494182"/>
                  <a:gd name="connsiteY18-82" fmla="*/ 2616227 h 9494182"/>
                  <a:gd name="connsiteX19-83" fmla="*/ 4747090 w 9494182"/>
                  <a:gd name="connsiteY19-84" fmla="*/ 2373546 h 9494182"/>
                  <a:gd name="connsiteX20-85" fmla="*/ 7120636 w 9494182"/>
                  <a:gd name="connsiteY20-86" fmla="*/ 0 h 9494182"/>
                  <a:gd name="connsiteX0-87" fmla="*/ 7120636 w 9494182"/>
                  <a:gd name="connsiteY0-88" fmla="*/ 0 h 9494182"/>
                  <a:gd name="connsiteX1-89" fmla="*/ 9494182 w 9494182"/>
                  <a:gd name="connsiteY1-90" fmla="*/ 2373546 h 9494182"/>
                  <a:gd name="connsiteX2-91" fmla="*/ 7120636 w 9494182"/>
                  <a:gd name="connsiteY2-92" fmla="*/ 4747092 h 9494182"/>
                  <a:gd name="connsiteX3-93" fmla="*/ 6975886 w 9494182"/>
                  <a:gd name="connsiteY3-94" fmla="*/ 4772826 h 9494182"/>
                  <a:gd name="connsiteX4-95" fmla="*/ 4761886 w 9494182"/>
                  <a:gd name="connsiteY4-96" fmla="*/ 6986826 h 9494182"/>
                  <a:gd name="connsiteX5-97" fmla="*/ 4763935 w 9494182"/>
                  <a:gd name="connsiteY5-98" fmla="*/ 7027396 h 9494182"/>
                  <a:gd name="connsiteX6-99" fmla="*/ 4743419 w 9494182"/>
                  <a:gd name="connsiteY6-100" fmla="*/ 7047912 h 9494182"/>
                  <a:gd name="connsiteX7-101" fmla="*/ 4747091 w 9494182"/>
                  <a:gd name="connsiteY7-102" fmla="*/ 7120636 h 9494182"/>
                  <a:gd name="connsiteX8-103" fmla="*/ 2373545 w 9494182"/>
                  <a:gd name="connsiteY8-104" fmla="*/ 9494182 h 9494182"/>
                  <a:gd name="connsiteX9-105" fmla="*/ 0 w 9494182"/>
                  <a:gd name="connsiteY9-106" fmla="*/ 7120636 h 9494182"/>
                  <a:gd name="connsiteX10-107" fmla="*/ 2373545 w 9494182"/>
                  <a:gd name="connsiteY10-108" fmla="*/ 4747090 h 9494182"/>
                  <a:gd name="connsiteX11-109" fmla="*/ 2616227 w 9494182"/>
                  <a:gd name="connsiteY11-110" fmla="*/ 4759345 h 9494182"/>
                  <a:gd name="connsiteX12-111" fmla="*/ 2648532 w 9494182"/>
                  <a:gd name="connsiteY12-112" fmla="*/ 4764275 h 9494182"/>
                  <a:gd name="connsiteX13-113" fmla="*/ 2778329 w 9494182"/>
                  <a:gd name="connsiteY13-114" fmla="*/ 4732226 h 9494182"/>
                  <a:gd name="connsiteX14-115" fmla="*/ 4754529 w 9494182"/>
                  <a:gd name="connsiteY14-116" fmla="*/ 2756026 h 9494182"/>
                  <a:gd name="connsiteX15-117" fmla="*/ 4759728 w 9494182"/>
                  <a:gd name="connsiteY15-118" fmla="*/ 2653079 h 9494182"/>
                  <a:gd name="connsiteX16-119" fmla="*/ 4764275 w 9494182"/>
                  <a:gd name="connsiteY16-120" fmla="*/ 2648532 h 9494182"/>
                  <a:gd name="connsiteX17-121" fmla="*/ 4759345 w 9494182"/>
                  <a:gd name="connsiteY17-122" fmla="*/ 2616227 h 9494182"/>
                  <a:gd name="connsiteX18-123" fmla="*/ 4747090 w 9494182"/>
                  <a:gd name="connsiteY18-124" fmla="*/ 2373546 h 9494182"/>
                  <a:gd name="connsiteX19-125" fmla="*/ 7120636 w 9494182"/>
                  <a:gd name="connsiteY19-126" fmla="*/ 0 h 9494182"/>
                  <a:gd name="connsiteX0-127" fmla="*/ 7120636 w 9494182"/>
                  <a:gd name="connsiteY0-128" fmla="*/ 0 h 9494182"/>
                  <a:gd name="connsiteX1-129" fmla="*/ 9494182 w 9494182"/>
                  <a:gd name="connsiteY1-130" fmla="*/ 2373546 h 9494182"/>
                  <a:gd name="connsiteX2-131" fmla="*/ 7120636 w 9494182"/>
                  <a:gd name="connsiteY2-132" fmla="*/ 4747092 h 9494182"/>
                  <a:gd name="connsiteX3-133" fmla="*/ 6975886 w 9494182"/>
                  <a:gd name="connsiteY3-134" fmla="*/ 4772826 h 9494182"/>
                  <a:gd name="connsiteX4-135" fmla="*/ 4761886 w 9494182"/>
                  <a:gd name="connsiteY4-136" fmla="*/ 6986826 h 9494182"/>
                  <a:gd name="connsiteX5-137" fmla="*/ 4763935 w 9494182"/>
                  <a:gd name="connsiteY5-138" fmla="*/ 7027396 h 9494182"/>
                  <a:gd name="connsiteX6-139" fmla="*/ 4743419 w 9494182"/>
                  <a:gd name="connsiteY6-140" fmla="*/ 7047912 h 9494182"/>
                  <a:gd name="connsiteX7-141" fmla="*/ 4747091 w 9494182"/>
                  <a:gd name="connsiteY7-142" fmla="*/ 7120636 h 9494182"/>
                  <a:gd name="connsiteX8-143" fmla="*/ 2373545 w 9494182"/>
                  <a:gd name="connsiteY8-144" fmla="*/ 9494182 h 9494182"/>
                  <a:gd name="connsiteX9-145" fmla="*/ 0 w 9494182"/>
                  <a:gd name="connsiteY9-146" fmla="*/ 7120636 h 9494182"/>
                  <a:gd name="connsiteX10-147" fmla="*/ 2373545 w 9494182"/>
                  <a:gd name="connsiteY10-148" fmla="*/ 4747090 h 9494182"/>
                  <a:gd name="connsiteX11-149" fmla="*/ 2616227 w 9494182"/>
                  <a:gd name="connsiteY11-150" fmla="*/ 4759345 h 9494182"/>
                  <a:gd name="connsiteX12-151" fmla="*/ 2778329 w 9494182"/>
                  <a:gd name="connsiteY12-152" fmla="*/ 4732226 h 9494182"/>
                  <a:gd name="connsiteX13-153" fmla="*/ 4754529 w 9494182"/>
                  <a:gd name="connsiteY13-154" fmla="*/ 2756026 h 9494182"/>
                  <a:gd name="connsiteX14-155" fmla="*/ 4759728 w 9494182"/>
                  <a:gd name="connsiteY14-156" fmla="*/ 2653079 h 9494182"/>
                  <a:gd name="connsiteX15-157" fmla="*/ 4764275 w 9494182"/>
                  <a:gd name="connsiteY15-158" fmla="*/ 2648532 h 9494182"/>
                  <a:gd name="connsiteX16-159" fmla="*/ 4759345 w 9494182"/>
                  <a:gd name="connsiteY16-160" fmla="*/ 2616227 h 9494182"/>
                  <a:gd name="connsiteX17-161" fmla="*/ 4747090 w 9494182"/>
                  <a:gd name="connsiteY17-162" fmla="*/ 2373546 h 9494182"/>
                  <a:gd name="connsiteX18-163" fmla="*/ 7120636 w 9494182"/>
                  <a:gd name="connsiteY18-164" fmla="*/ 0 h 9494182"/>
                  <a:gd name="connsiteX0-165" fmla="*/ 7120636 w 9494182"/>
                  <a:gd name="connsiteY0-166" fmla="*/ 0 h 9494182"/>
                  <a:gd name="connsiteX1-167" fmla="*/ 9494182 w 9494182"/>
                  <a:gd name="connsiteY1-168" fmla="*/ 2373546 h 9494182"/>
                  <a:gd name="connsiteX2-169" fmla="*/ 7120636 w 9494182"/>
                  <a:gd name="connsiteY2-170" fmla="*/ 4747092 h 9494182"/>
                  <a:gd name="connsiteX3-171" fmla="*/ 6975886 w 9494182"/>
                  <a:gd name="connsiteY3-172" fmla="*/ 4772826 h 9494182"/>
                  <a:gd name="connsiteX4-173" fmla="*/ 4761886 w 9494182"/>
                  <a:gd name="connsiteY4-174" fmla="*/ 6986826 h 9494182"/>
                  <a:gd name="connsiteX5-175" fmla="*/ 4763935 w 9494182"/>
                  <a:gd name="connsiteY5-176" fmla="*/ 7027396 h 9494182"/>
                  <a:gd name="connsiteX6-177" fmla="*/ 4747091 w 9494182"/>
                  <a:gd name="connsiteY6-178" fmla="*/ 7120636 h 9494182"/>
                  <a:gd name="connsiteX7-179" fmla="*/ 2373545 w 9494182"/>
                  <a:gd name="connsiteY7-180" fmla="*/ 9494182 h 9494182"/>
                  <a:gd name="connsiteX8-181" fmla="*/ 0 w 9494182"/>
                  <a:gd name="connsiteY8-182" fmla="*/ 7120636 h 9494182"/>
                  <a:gd name="connsiteX9-183" fmla="*/ 2373545 w 9494182"/>
                  <a:gd name="connsiteY9-184" fmla="*/ 4747090 h 9494182"/>
                  <a:gd name="connsiteX10-185" fmla="*/ 2616227 w 9494182"/>
                  <a:gd name="connsiteY10-186" fmla="*/ 4759345 h 9494182"/>
                  <a:gd name="connsiteX11-187" fmla="*/ 2778329 w 9494182"/>
                  <a:gd name="connsiteY11-188" fmla="*/ 4732226 h 9494182"/>
                  <a:gd name="connsiteX12-189" fmla="*/ 4754529 w 9494182"/>
                  <a:gd name="connsiteY12-190" fmla="*/ 2756026 h 9494182"/>
                  <a:gd name="connsiteX13-191" fmla="*/ 4759728 w 9494182"/>
                  <a:gd name="connsiteY13-192" fmla="*/ 2653079 h 9494182"/>
                  <a:gd name="connsiteX14-193" fmla="*/ 4764275 w 9494182"/>
                  <a:gd name="connsiteY14-194" fmla="*/ 2648532 h 9494182"/>
                  <a:gd name="connsiteX15-195" fmla="*/ 4759345 w 9494182"/>
                  <a:gd name="connsiteY15-196" fmla="*/ 2616227 h 9494182"/>
                  <a:gd name="connsiteX16-197" fmla="*/ 4747090 w 9494182"/>
                  <a:gd name="connsiteY16-198" fmla="*/ 2373546 h 9494182"/>
                  <a:gd name="connsiteX17-199" fmla="*/ 7120636 w 9494182"/>
                  <a:gd name="connsiteY17-200" fmla="*/ 0 h 9494182"/>
                  <a:gd name="connsiteX0-201" fmla="*/ 7120636 w 9494182"/>
                  <a:gd name="connsiteY0-202" fmla="*/ 0 h 9494182"/>
                  <a:gd name="connsiteX1-203" fmla="*/ 9494182 w 9494182"/>
                  <a:gd name="connsiteY1-204" fmla="*/ 2373546 h 9494182"/>
                  <a:gd name="connsiteX2-205" fmla="*/ 7120636 w 9494182"/>
                  <a:gd name="connsiteY2-206" fmla="*/ 4747092 h 9494182"/>
                  <a:gd name="connsiteX3-207" fmla="*/ 6975886 w 9494182"/>
                  <a:gd name="connsiteY3-208" fmla="*/ 4772826 h 9494182"/>
                  <a:gd name="connsiteX4-209" fmla="*/ 4761886 w 9494182"/>
                  <a:gd name="connsiteY4-210" fmla="*/ 6986826 h 9494182"/>
                  <a:gd name="connsiteX5-211" fmla="*/ 4747091 w 9494182"/>
                  <a:gd name="connsiteY5-212" fmla="*/ 7120636 h 9494182"/>
                  <a:gd name="connsiteX6-213" fmla="*/ 2373545 w 9494182"/>
                  <a:gd name="connsiteY6-214" fmla="*/ 9494182 h 9494182"/>
                  <a:gd name="connsiteX7-215" fmla="*/ 0 w 9494182"/>
                  <a:gd name="connsiteY7-216" fmla="*/ 7120636 h 9494182"/>
                  <a:gd name="connsiteX8-217" fmla="*/ 2373545 w 9494182"/>
                  <a:gd name="connsiteY8-218" fmla="*/ 4747090 h 9494182"/>
                  <a:gd name="connsiteX9-219" fmla="*/ 2616227 w 9494182"/>
                  <a:gd name="connsiteY9-220" fmla="*/ 4759345 h 9494182"/>
                  <a:gd name="connsiteX10-221" fmla="*/ 2778329 w 9494182"/>
                  <a:gd name="connsiteY10-222" fmla="*/ 4732226 h 9494182"/>
                  <a:gd name="connsiteX11-223" fmla="*/ 4754529 w 9494182"/>
                  <a:gd name="connsiteY11-224" fmla="*/ 2756026 h 9494182"/>
                  <a:gd name="connsiteX12-225" fmla="*/ 4759728 w 9494182"/>
                  <a:gd name="connsiteY12-226" fmla="*/ 2653079 h 9494182"/>
                  <a:gd name="connsiteX13-227" fmla="*/ 4764275 w 9494182"/>
                  <a:gd name="connsiteY13-228" fmla="*/ 2648532 h 9494182"/>
                  <a:gd name="connsiteX14-229" fmla="*/ 4759345 w 9494182"/>
                  <a:gd name="connsiteY14-230" fmla="*/ 2616227 h 9494182"/>
                  <a:gd name="connsiteX15-231" fmla="*/ 4747090 w 9494182"/>
                  <a:gd name="connsiteY15-232" fmla="*/ 2373546 h 9494182"/>
                  <a:gd name="connsiteX16-233" fmla="*/ 7120636 w 9494182"/>
                  <a:gd name="connsiteY16-234" fmla="*/ 0 h 9494182"/>
                  <a:gd name="connsiteX0-235" fmla="*/ 7120636 w 9494182"/>
                  <a:gd name="connsiteY0-236" fmla="*/ 0 h 9494182"/>
                  <a:gd name="connsiteX1-237" fmla="*/ 9494182 w 9494182"/>
                  <a:gd name="connsiteY1-238" fmla="*/ 2373546 h 9494182"/>
                  <a:gd name="connsiteX2-239" fmla="*/ 7120636 w 9494182"/>
                  <a:gd name="connsiteY2-240" fmla="*/ 4747092 h 9494182"/>
                  <a:gd name="connsiteX3-241" fmla="*/ 6975886 w 9494182"/>
                  <a:gd name="connsiteY3-242" fmla="*/ 4772826 h 9494182"/>
                  <a:gd name="connsiteX4-243" fmla="*/ 4761886 w 9494182"/>
                  <a:gd name="connsiteY4-244" fmla="*/ 6986826 h 9494182"/>
                  <a:gd name="connsiteX5-245" fmla="*/ 4747091 w 9494182"/>
                  <a:gd name="connsiteY5-246" fmla="*/ 7120636 h 9494182"/>
                  <a:gd name="connsiteX6-247" fmla="*/ 2373545 w 9494182"/>
                  <a:gd name="connsiteY6-248" fmla="*/ 9494182 h 9494182"/>
                  <a:gd name="connsiteX7-249" fmla="*/ 0 w 9494182"/>
                  <a:gd name="connsiteY7-250" fmla="*/ 7120636 h 9494182"/>
                  <a:gd name="connsiteX8-251" fmla="*/ 2373545 w 9494182"/>
                  <a:gd name="connsiteY8-252" fmla="*/ 4747090 h 9494182"/>
                  <a:gd name="connsiteX9-253" fmla="*/ 2616227 w 9494182"/>
                  <a:gd name="connsiteY9-254" fmla="*/ 4759345 h 9494182"/>
                  <a:gd name="connsiteX10-255" fmla="*/ 2778329 w 9494182"/>
                  <a:gd name="connsiteY10-256" fmla="*/ 4732226 h 9494182"/>
                  <a:gd name="connsiteX11-257" fmla="*/ 4754529 w 9494182"/>
                  <a:gd name="connsiteY11-258" fmla="*/ 2756026 h 9494182"/>
                  <a:gd name="connsiteX12-259" fmla="*/ 4759728 w 9494182"/>
                  <a:gd name="connsiteY12-260" fmla="*/ 2653079 h 9494182"/>
                  <a:gd name="connsiteX13-261" fmla="*/ 4764275 w 9494182"/>
                  <a:gd name="connsiteY13-262" fmla="*/ 2648532 h 9494182"/>
                  <a:gd name="connsiteX14-263" fmla="*/ 4747090 w 9494182"/>
                  <a:gd name="connsiteY14-264" fmla="*/ 2373546 h 9494182"/>
                  <a:gd name="connsiteX15-265" fmla="*/ 7120636 w 9494182"/>
                  <a:gd name="connsiteY15-266" fmla="*/ 0 h 9494182"/>
                  <a:gd name="connsiteX0-267" fmla="*/ 7120636 w 9494182"/>
                  <a:gd name="connsiteY0-268" fmla="*/ 0 h 9494182"/>
                  <a:gd name="connsiteX1-269" fmla="*/ 9494182 w 9494182"/>
                  <a:gd name="connsiteY1-270" fmla="*/ 2373546 h 9494182"/>
                  <a:gd name="connsiteX2-271" fmla="*/ 7120636 w 9494182"/>
                  <a:gd name="connsiteY2-272" fmla="*/ 4747092 h 9494182"/>
                  <a:gd name="connsiteX3-273" fmla="*/ 6975886 w 9494182"/>
                  <a:gd name="connsiteY3-274" fmla="*/ 4772826 h 9494182"/>
                  <a:gd name="connsiteX4-275" fmla="*/ 4761886 w 9494182"/>
                  <a:gd name="connsiteY4-276" fmla="*/ 6986826 h 9494182"/>
                  <a:gd name="connsiteX5-277" fmla="*/ 4747091 w 9494182"/>
                  <a:gd name="connsiteY5-278" fmla="*/ 7120636 h 9494182"/>
                  <a:gd name="connsiteX6-279" fmla="*/ 2373545 w 9494182"/>
                  <a:gd name="connsiteY6-280" fmla="*/ 9494182 h 9494182"/>
                  <a:gd name="connsiteX7-281" fmla="*/ 0 w 9494182"/>
                  <a:gd name="connsiteY7-282" fmla="*/ 7120636 h 9494182"/>
                  <a:gd name="connsiteX8-283" fmla="*/ 2373545 w 9494182"/>
                  <a:gd name="connsiteY8-284" fmla="*/ 4747090 h 9494182"/>
                  <a:gd name="connsiteX9-285" fmla="*/ 2616227 w 9494182"/>
                  <a:gd name="connsiteY9-286" fmla="*/ 4759345 h 9494182"/>
                  <a:gd name="connsiteX10-287" fmla="*/ 2778329 w 9494182"/>
                  <a:gd name="connsiteY10-288" fmla="*/ 4732226 h 9494182"/>
                  <a:gd name="connsiteX11-289" fmla="*/ 4754529 w 9494182"/>
                  <a:gd name="connsiteY11-290" fmla="*/ 2756026 h 9494182"/>
                  <a:gd name="connsiteX12-291" fmla="*/ 4759728 w 9494182"/>
                  <a:gd name="connsiteY12-292" fmla="*/ 2653079 h 9494182"/>
                  <a:gd name="connsiteX13-293" fmla="*/ 4747090 w 9494182"/>
                  <a:gd name="connsiteY13-294" fmla="*/ 2373546 h 9494182"/>
                  <a:gd name="connsiteX14-295" fmla="*/ 7120636 w 9494182"/>
                  <a:gd name="connsiteY14-296" fmla="*/ 0 h 9494182"/>
                  <a:gd name="connsiteX0-297" fmla="*/ 7120636 w 9494182"/>
                  <a:gd name="connsiteY0-298" fmla="*/ 0 h 9494182"/>
                  <a:gd name="connsiteX1-299" fmla="*/ 9494182 w 9494182"/>
                  <a:gd name="connsiteY1-300" fmla="*/ 2373546 h 9494182"/>
                  <a:gd name="connsiteX2-301" fmla="*/ 7120636 w 9494182"/>
                  <a:gd name="connsiteY2-302" fmla="*/ 4747092 h 9494182"/>
                  <a:gd name="connsiteX3-303" fmla="*/ 6975886 w 9494182"/>
                  <a:gd name="connsiteY3-304" fmla="*/ 4772826 h 9494182"/>
                  <a:gd name="connsiteX4-305" fmla="*/ 4761886 w 9494182"/>
                  <a:gd name="connsiteY4-306" fmla="*/ 6986826 h 9494182"/>
                  <a:gd name="connsiteX5-307" fmla="*/ 4747091 w 9494182"/>
                  <a:gd name="connsiteY5-308" fmla="*/ 7120636 h 9494182"/>
                  <a:gd name="connsiteX6-309" fmla="*/ 2373545 w 9494182"/>
                  <a:gd name="connsiteY6-310" fmla="*/ 9494182 h 9494182"/>
                  <a:gd name="connsiteX7-311" fmla="*/ 0 w 9494182"/>
                  <a:gd name="connsiteY7-312" fmla="*/ 7120636 h 9494182"/>
                  <a:gd name="connsiteX8-313" fmla="*/ 2373545 w 9494182"/>
                  <a:gd name="connsiteY8-314" fmla="*/ 4747090 h 9494182"/>
                  <a:gd name="connsiteX9-315" fmla="*/ 2616227 w 9494182"/>
                  <a:gd name="connsiteY9-316" fmla="*/ 4759345 h 9494182"/>
                  <a:gd name="connsiteX10-317" fmla="*/ 2778329 w 9494182"/>
                  <a:gd name="connsiteY10-318" fmla="*/ 4732226 h 9494182"/>
                  <a:gd name="connsiteX11-319" fmla="*/ 4754529 w 9494182"/>
                  <a:gd name="connsiteY11-320" fmla="*/ 2756026 h 9494182"/>
                  <a:gd name="connsiteX12-321" fmla="*/ 4747090 w 9494182"/>
                  <a:gd name="connsiteY12-322" fmla="*/ 2373546 h 9494182"/>
                  <a:gd name="connsiteX13-323" fmla="*/ 7120636 w 9494182"/>
                  <a:gd name="connsiteY13-324" fmla="*/ 0 h 9494182"/>
                  <a:gd name="connsiteX0-325" fmla="*/ 7120636 w 9494182"/>
                  <a:gd name="connsiteY0-326" fmla="*/ 0 h 9494182"/>
                  <a:gd name="connsiteX1-327" fmla="*/ 9494182 w 9494182"/>
                  <a:gd name="connsiteY1-328" fmla="*/ 2373546 h 9494182"/>
                  <a:gd name="connsiteX2-329" fmla="*/ 7120636 w 9494182"/>
                  <a:gd name="connsiteY2-330" fmla="*/ 4747092 h 9494182"/>
                  <a:gd name="connsiteX3-331" fmla="*/ 6975886 w 9494182"/>
                  <a:gd name="connsiteY3-332" fmla="*/ 4772826 h 9494182"/>
                  <a:gd name="connsiteX4-333" fmla="*/ 4761886 w 9494182"/>
                  <a:gd name="connsiteY4-334" fmla="*/ 6986826 h 9494182"/>
                  <a:gd name="connsiteX5-335" fmla="*/ 4747091 w 9494182"/>
                  <a:gd name="connsiteY5-336" fmla="*/ 7120636 h 9494182"/>
                  <a:gd name="connsiteX6-337" fmla="*/ 2373545 w 9494182"/>
                  <a:gd name="connsiteY6-338" fmla="*/ 9494182 h 9494182"/>
                  <a:gd name="connsiteX7-339" fmla="*/ 0 w 9494182"/>
                  <a:gd name="connsiteY7-340" fmla="*/ 7120636 h 9494182"/>
                  <a:gd name="connsiteX8-341" fmla="*/ 2373545 w 9494182"/>
                  <a:gd name="connsiteY8-342" fmla="*/ 4747090 h 9494182"/>
                  <a:gd name="connsiteX9-343" fmla="*/ 2616227 w 9494182"/>
                  <a:gd name="connsiteY9-344" fmla="*/ 4759345 h 9494182"/>
                  <a:gd name="connsiteX10-345" fmla="*/ 2778329 w 9494182"/>
                  <a:gd name="connsiteY10-346" fmla="*/ 4732226 h 9494182"/>
                  <a:gd name="connsiteX11-347" fmla="*/ 4754529 w 9494182"/>
                  <a:gd name="connsiteY11-348" fmla="*/ 2756026 h 9494182"/>
                  <a:gd name="connsiteX12-349" fmla="*/ 4747090 w 9494182"/>
                  <a:gd name="connsiteY12-350" fmla="*/ 2373546 h 9494182"/>
                  <a:gd name="connsiteX13-351" fmla="*/ 7120636 w 9494182"/>
                  <a:gd name="connsiteY13-352" fmla="*/ 0 h 9494182"/>
                  <a:gd name="connsiteX0-353" fmla="*/ 7120636 w 9494182"/>
                  <a:gd name="connsiteY0-354" fmla="*/ 0 h 9494182"/>
                  <a:gd name="connsiteX1-355" fmla="*/ 9494182 w 9494182"/>
                  <a:gd name="connsiteY1-356" fmla="*/ 2373546 h 9494182"/>
                  <a:gd name="connsiteX2-357" fmla="*/ 7120636 w 9494182"/>
                  <a:gd name="connsiteY2-358" fmla="*/ 4747092 h 9494182"/>
                  <a:gd name="connsiteX3-359" fmla="*/ 6975886 w 9494182"/>
                  <a:gd name="connsiteY3-360" fmla="*/ 4772826 h 9494182"/>
                  <a:gd name="connsiteX4-361" fmla="*/ 4761886 w 9494182"/>
                  <a:gd name="connsiteY4-362" fmla="*/ 6986826 h 9494182"/>
                  <a:gd name="connsiteX5-363" fmla="*/ 4747091 w 9494182"/>
                  <a:gd name="connsiteY5-364" fmla="*/ 7120636 h 9494182"/>
                  <a:gd name="connsiteX6-365" fmla="*/ 2373545 w 9494182"/>
                  <a:gd name="connsiteY6-366" fmla="*/ 9494182 h 9494182"/>
                  <a:gd name="connsiteX7-367" fmla="*/ 0 w 9494182"/>
                  <a:gd name="connsiteY7-368" fmla="*/ 7120636 h 9494182"/>
                  <a:gd name="connsiteX8-369" fmla="*/ 2373545 w 9494182"/>
                  <a:gd name="connsiteY8-370" fmla="*/ 4747090 h 9494182"/>
                  <a:gd name="connsiteX9-371" fmla="*/ 2616227 w 9494182"/>
                  <a:gd name="connsiteY9-372" fmla="*/ 4759345 h 9494182"/>
                  <a:gd name="connsiteX10-373" fmla="*/ 2778329 w 9494182"/>
                  <a:gd name="connsiteY10-374" fmla="*/ 4732226 h 9494182"/>
                  <a:gd name="connsiteX11-375" fmla="*/ 4741829 w 9494182"/>
                  <a:gd name="connsiteY11-376" fmla="*/ 2756026 h 9494182"/>
                  <a:gd name="connsiteX12-377" fmla="*/ 4747090 w 9494182"/>
                  <a:gd name="connsiteY12-378" fmla="*/ 2373546 h 9494182"/>
                  <a:gd name="connsiteX13-379" fmla="*/ 7120636 w 9494182"/>
                  <a:gd name="connsiteY13-380" fmla="*/ 0 h 9494182"/>
                  <a:gd name="connsiteX0-381" fmla="*/ 7120636 w 9494182"/>
                  <a:gd name="connsiteY0-382" fmla="*/ 0 h 9494182"/>
                  <a:gd name="connsiteX1-383" fmla="*/ 9494182 w 9494182"/>
                  <a:gd name="connsiteY1-384" fmla="*/ 2373546 h 9494182"/>
                  <a:gd name="connsiteX2-385" fmla="*/ 7120636 w 9494182"/>
                  <a:gd name="connsiteY2-386" fmla="*/ 4747092 h 9494182"/>
                  <a:gd name="connsiteX3-387" fmla="*/ 6975886 w 9494182"/>
                  <a:gd name="connsiteY3-388" fmla="*/ 4772826 h 9494182"/>
                  <a:gd name="connsiteX4-389" fmla="*/ 4761886 w 9494182"/>
                  <a:gd name="connsiteY4-390" fmla="*/ 6986826 h 9494182"/>
                  <a:gd name="connsiteX5-391" fmla="*/ 4747091 w 9494182"/>
                  <a:gd name="connsiteY5-392" fmla="*/ 7120636 h 9494182"/>
                  <a:gd name="connsiteX6-393" fmla="*/ 2373545 w 9494182"/>
                  <a:gd name="connsiteY6-394" fmla="*/ 9494182 h 9494182"/>
                  <a:gd name="connsiteX7-395" fmla="*/ 0 w 9494182"/>
                  <a:gd name="connsiteY7-396" fmla="*/ 7120636 h 9494182"/>
                  <a:gd name="connsiteX8-397" fmla="*/ 2373545 w 9494182"/>
                  <a:gd name="connsiteY8-398" fmla="*/ 4747090 h 9494182"/>
                  <a:gd name="connsiteX9-399" fmla="*/ 2616227 w 9494182"/>
                  <a:gd name="connsiteY9-400" fmla="*/ 4759345 h 9494182"/>
                  <a:gd name="connsiteX10-401" fmla="*/ 2778329 w 9494182"/>
                  <a:gd name="connsiteY10-402" fmla="*/ 4732226 h 9494182"/>
                  <a:gd name="connsiteX11-403" fmla="*/ 4741829 w 9494182"/>
                  <a:gd name="connsiteY11-404" fmla="*/ 2756026 h 9494182"/>
                  <a:gd name="connsiteX12-405" fmla="*/ 4747090 w 9494182"/>
                  <a:gd name="connsiteY12-406" fmla="*/ 2373546 h 9494182"/>
                  <a:gd name="connsiteX13-407" fmla="*/ 7120636 w 9494182"/>
                  <a:gd name="connsiteY13-408" fmla="*/ 0 h 9494182"/>
                  <a:gd name="connsiteX0-409" fmla="*/ 7120636 w 9494182"/>
                  <a:gd name="connsiteY0-410" fmla="*/ 0 h 9494182"/>
                  <a:gd name="connsiteX1-411" fmla="*/ 9494182 w 9494182"/>
                  <a:gd name="connsiteY1-412" fmla="*/ 2373546 h 9494182"/>
                  <a:gd name="connsiteX2-413" fmla="*/ 7120636 w 9494182"/>
                  <a:gd name="connsiteY2-414" fmla="*/ 4747092 h 9494182"/>
                  <a:gd name="connsiteX3-415" fmla="*/ 6975886 w 9494182"/>
                  <a:gd name="connsiteY3-416" fmla="*/ 4772826 h 9494182"/>
                  <a:gd name="connsiteX4-417" fmla="*/ 4761886 w 9494182"/>
                  <a:gd name="connsiteY4-418" fmla="*/ 6986826 h 9494182"/>
                  <a:gd name="connsiteX5-419" fmla="*/ 4747091 w 9494182"/>
                  <a:gd name="connsiteY5-420" fmla="*/ 7120636 h 9494182"/>
                  <a:gd name="connsiteX6-421" fmla="*/ 2373545 w 9494182"/>
                  <a:gd name="connsiteY6-422" fmla="*/ 9494182 h 9494182"/>
                  <a:gd name="connsiteX7-423" fmla="*/ 0 w 9494182"/>
                  <a:gd name="connsiteY7-424" fmla="*/ 7120636 h 9494182"/>
                  <a:gd name="connsiteX8-425" fmla="*/ 2373545 w 9494182"/>
                  <a:gd name="connsiteY8-426" fmla="*/ 4747090 h 9494182"/>
                  <a:gd name="connsiteX9-427" fmla="*/ 2616227 w 9494182"/>
                  <a:gd name="connsiteY9-428" fmla="*/ 4759345 h 9494182"/>
                  <a:gd name="connsiteX10-429" fmla="*/ 2778329 w 9494182"/>
                  <a:gd name="connsiteY10-430" fmla="*/ 4732226 h 9494182"/>
                  <a:gd name="connsiteX11-431" fmla="*/ 4741829 w 9494182"/>
                  <a:gd name="connsiteY11-432" fmla="*/ 2756026 h 9494182"/>
                  <a:gd name="connsiteX12-433" fmla="*/ 4747090 w 9494182"/>
                  <a:gd name="connsiteY12-434" fmla="*/ 2373546 h 9494182"/>
                  <a:gd name="connsiteX13-435" fmla="*/ 7120636 w 9494182"/>
                  <a:gd name="connsiteY13-436" fmla="*/ 0 h 9494182"/>
                  <a:gd name="connsiteX0-437" fmla="*/ 7120636 w 9494182"/>
                  <a:gd name="connsiteY0-438" fmla="*/ 0 h 9494182"/>
                  <a:gd name="connsiteX1-439" fmla="*/ 9494182 w 9494182"/>
                  <a:gd name="connsiteY1-440" fmla="*/ 2373546 h 9494182"/>
                  <a:gd name="connsiteX2-441" fmla="*/ 7120636 w 9494182"/>
                  <a:gd name="connsiteY2-442" fmla="*/ 4772492 h 9494182"/>
                  <a:gd name="connsiteX3-443" fmla="*/ 6975886 w 9494182"/>
                  <a:gd name="connsiteY3-444" fmla="*/ 4772826 h 9494182"/>
                  <a:gd name="connsiteX4-445" fmla="*/ 4761886 w 9494182"/>
                  <a:gd name="connsiteY4-446" fmla="*/ 6986826 h 9494182"/>
                  <a:gd name="connsiteX5-447" fmla="*/ 4747091 w 9494182"/>
                  <a:gd name="connsiteY5-448" fmla="*/ 7120636 h 9494182"/>
                  <a:gd name="connsiteX6-449" fmla="*/ 2373545 w 9494182"/>
                  <a:gd name="connsiteY6-450" fmla="*/ 9494182 h 9494182"/>
                  <a:gd name="connsiteX7-451" fmla="*/ 0 w 9494182"/>
                  <a:gd name="connsiteY7-452" fmla="*/ 7120636 h 9494182"/>
                  <a:gd name="connsiteX8-453" fmla="*/ 2373545 w 9494182"/>
                  <a:gd name="connsiteY8-454" fmla="*/ 4747090 h 9494182"/>
                  <a:gd name="connsiteX9-455" fmla="*/ 2616227 w 9494182"/>
                  <a:gd name="connsiteY9-456" fmla="*/ 4759345 h 9494182"/>
                  <a:gd name="connsiteX10-457" fmla="*/ 2778329 w 9494182"/>
                  <a:gd name="connsiteY10-458" fmla="*/ 4732226 h 9494182"/>
                  <a:gd name="connsiteX11-459" fmla="*/ 4741829 w 9494182"/>
                  <a:gd name="connsiteY11-460" fmla="*/ 2756026 h 9494182"/>
                  <a:gd name="connsiteX12-461" fmla="*/ 4747090 w 9494182"/>
                  <a:gd name="connsiteY12-462" fmla="*/ 2373546 h 9494182"/>
                  <a:gd name="connsiteX13-463" fmla="*/ 7120636 w 9494182"/>
                  <a:gd name="connsiteY13-464" fmla="*/ 0 h 9494182"/>
                  <a:gd name="connsiteX0-465" fmla="*/ 7120636 w 9494182"/>
                  <a:gd name="connsiteY0-466" fmla="*/ 0 h 9494182"/>
                  <a:gd name="connsiteX1-467" fmla="*/ 9494182 w 9494182"/>
                  <a:gd name="connsiteY1-468" fmla="*/ 2373546 h 9494182"/>
                  <a:gd name="connsiteX2-469" fmla="*/ 7120636 w 9494182"/>
                  <a:gd name="connsiteY2-470" fmla="*/ 4772492 h 9494182"/>
                  <a:gd name="connsiteX3-471" fmla="*/ 6975886 w 9494182"/>
                  <a:gd name="connsiteY3-472" fmla="*/ 4772826 h 9494182"/>
                  <a:gd name="connsiteX4-473" fmla="*/ 4761886 w 9494182"/>
                  <a:gd name="connsiteY4-474" fmla="*/ 6986826 h 9494182"/>
                  <a:gd name="connsiteX5-475" fmla="*/ 4747091 w 9494182"/>
                  <a:gd name="connsiteY5-476" fmla="*/ 7120636 h 9494182"/>
                  <a:gd name="connsiteX6-477" fmla="*/ 2373545 w 9494182"/>
                  <a:gd name="connsiteY6-478" fmla="*/ 9494182 h 9494182"/>
                  <a:gd name="connsiteX7-479" fmla="*/ 0 w 9494182"/>
                  <a:gd name="connsiteY7-480" fmla="*/ 7120636 h 9494182"/>
                  <a:gd name="connsiteX8-481" fmla="*/ 2373545 w 9494182"/>
                  <a:gd name="connsiteY8-482" fmla="*/ 4747090 h 9494182"/>
                  <a:gd name="connsiteX9-483" fmla="*/ 2616227 w 9494182"/>
                  <a:gd name="connsiteY9-484" fmla="*/ 4759345 h 9494182"/>
                  <a:gd name="connsiteX10-485" fmla="*/ 2778329 w 9494182"/>
                  <a:gd name="connsiteY10-486" fmla="*/ 4732226 h 9494182"/>
                  <a:gd name="connsiteX11-487" fmla="*/ 4741829 w 9494182"/>
                  <a:gd name="connsiteY11-488" fmla="*/ 2756026 h 9494182"/>
                  <a:gd name="connsiteX12-489" fmla="*/ 4747090 w 9494182"/>
                  <a:gd name="connsiteY12-490" fmla="*/ 2373546 h 9494182"/>
                  <a:gd name="connsiteX13-491" fmla="*/ 7120636 w 9494182"/>
                  <a:gd name="connsiteY13-492" fmla="*/ 0 h 9494182"/>
                  <a:gd name="connsiteX0-493" fmla="*/ 7120636 w 9494182"/>
                  <a:gd name="connsiteY0-494" fmla="*/ 0 h 9494182"/>
                  <a:gd name="connsiteX1-495" fmla="*/ 9494182 w 9494182"/>
                  <a:gd name="connsiteY1-496" fmla="*/ 2373546 h 9494182"/>
                  <a:gd name="connsiteX2-497" fmla="*/ 7120636 w 9494182"/>
                  <a:gd name="connsiteY2-498" fmla="*/ 4772492 h 9494182"/>
                  <a:gd name="connsiteX3-499" fmla="*/ 6975886 w 9494182"/>
                  <a:gd name="connsiteY3-500" fmla="*/ 4772826 h 9494182"/>
                  <a:gd name="connsiteX4-501" fmla="*/ 4761886 w 9494182"/>
                  <a:gd name="connsiteY4-502" fmla="*/ 6986826 h 9494182"/>
                  <a:gd name="connsiteX5-503" fmla="*/ 4747091 w 9494182"/>
                  <a:gd name="connsiteY5-504" fmla="*/ 7120636 h 9494182"/>
                  <a:gd name="connsiteX6-505" fmla="*/ 2373545 w 9494182"/>
                  <a:gd name="connsiteY6-506" fmla="*/ 9494182 h 9494182"/>
                  <a:gd name="connsiteX7-507" fmla="*/ 0 w 9494182"/>
                  <a:gd name="connsiteY7-508" fmla="*/ 7120636 h 9494182"/>
                  <a:gd name="connsiteX8-509" fmla="*/ 2373545 w 9494182"/>
                  <a:gd name="connsiteY8-510" fmla="*/ 4747090 h 9494182"/>
                  <a:gd name="connsiteX9-511" fmla="*/ 2616227 w 9494182"/>
                  <a:gd name="connsiteY9-512" fmla="*/ 4759345 h 9494182"/>
                  <a:gd name="connsiteX10-513" fmla="*/ 2778329 w 9494182"/>
                  <a:gd name="connsiteY10-514" fmla="*/ 4732226 h 9494182"/>
                  <a:gd name="connsiteX11-515" fmla="*/ 4741829 w 9494182"/>
                  <a:gd name="connsiteY11-516" fmla="*/ 2756026 h 9494182"/>
                  <a:gd name="connsiteX12-517" fmla="*/ 4747090 w 9494182"/>
                  <a:gd name="connsiteY12-518" fmla="*/ 2373546 h 9494182"/>
                  <a:gd name="connsiteX13-519" fmla="*/ 7120636 w 9494182"/>
                  <a:gd name="connsiteY13-520" fmla="*/ 0 h 9494182"/>
                  <a:gd name="connsiteX0-521" fmla="*/ 7120636 w 9494182"/>
                  <a:gd name="connsiteY0-522" fmla="*/ 0 h 9494182"/>
                  <a:gd name="connsiteX1-523" fmla="*/ 9494182 w 9494182"/>
                  <a:gd name="connsiteY1-524" fmla="*/ 2373546 h 9494182"/>
                  <a:gd name="connsiteX2-525" fmla="*/ 7120636 w 9494182"/>
                  <a:gd name="connsiteY2-526" fmla="*/ 4772492 h 9494182"/>
                  <a:gd name="connsiteX3-527" fmla="*/ 6975886 w 9494182"/>
                  <a:gd name="connsiteY3-528" fmla="*/ 4772826 h 9494182"/>
                  <a:gd name="connsiteX4-529" fmla="*/ 4761886 w 9494182"/>
                  <a:gd name="connsiteY4-530" fmla="*/ 6986826 h 9494182"/>
                  <a:gd name="connsiteX5-531" fmla="*/ 4747091 w 9494182"/>
                  <a:gd name="connsiteY5-532" fmla="*/ 7120636 h 9494182"/>
                  <a:gd name="connsiteX6-533" fmla="*/ 2373545 w 9494182"/>
                  <a:gd name="connsiteY6-534" fmla="*/ 9494182 h 9494182"/>
                  <a:gd name="connsiteX7-535" fmla="*/ 0 w 9494182"/>
                  <a:gd name="connsiteY7-536" fmla="*/ 7120636 h 9494182"/>
                  <a:gd name="connsiteX8-537" fmla="*/ 2373545 w 9494182"/>
                  <a:gd name="connsiteY8-538" fmla="*/ 4747090 h 9494182"/>
                  <a:gd name="connsiteX9-539" fmla="*/ 2616227 w 9494182"/>
                  <a:gd name="connsiteY9-540" fmla="*/ 4759345 h 9494182"/>
                  <a:gd name="connsiteX10-541" fmla="*/ 2778329 w 9494182"/>
                  <a:gd name="connsiteY10-542" fmla="*/ 4732226 h 9494182"/>
                  <a:gd name="connsiteX11-543" fmla="*/ 4741829 w 9494182"/>
                  <a:gd name="connsiteY11-544" fmla="*/ 2756026 h 9494182"/>
                  <a:gd name="connsiteX12-545" fmla="*/ 4747090 w 9494182"/>
                  <a:gd name="connsiteY12-546" fmla="*/ 2373546 h 9494182"/>
                  <a:gd name="connsiteX13-547" fmla="*/ 7120636 w 9494182"/>
                  <a:gd name="connsiteY13-548" fmla="*/ 0 h 9494182"/>
                  <a:gd name="connsiteX0-549" fmla="*/ 7120636 w 9494429"/>
                  <a:gd name="connsiteY0-550" fmla="*/ 0 h 9494182"/>
                  <a:gd name="connsiteX1-551" fmla="*/ 9494182 w 9494429"/>
                  <a:gd name="connsiteY1-552" fmla="*/ 2373546 h 9494182"/>
                  <a:gd name="connsiteX2-553" fmla="*/ 7120636 w 9494429"/>
                  <a:gd name="connsiteY2-554" fmla="*/ 4772492 h 9494182"/>
                  <a:gd name="connsiteX3-555" fmla="*/ 6975886 w 9494429"/>
                  <a:gd name="connsiteY3-556" fmla="*/ 4772826 h 9494182"/>
                  <a:gd name="connsiteX4-557" fmla="*/ 4761886 w 9494429"/>
                  <a:gd name="connsiteY4-558" fmla="*/ 6986826 h 9494182"/>
                  <a:gd name="connsiteX5-559" fmla="*/ 4747091 w 9494429"/>
                  <a:gd name="connsiteY5-560" fmla="*/ 7120636 h 9494182"/>
                  <a:gd name="connsiteX6-561" fmla="*/ 2373545 w 9494429"/>
                  <a:gd name="connsiteY6-562" fmla="*/ 9494182 h 9494182"/>
                  <a:gd name="connsiteX7-563" fmla="*/ 0 w 9494429"/>
                  <a:gd name="connsiteY7-564" fmla="*/ 7120636 h 9494182"/>
                  <a:gd name="connsiteX8-565" fmla="*/ 2373545 w 9494429"/>
                  <a:gd name="connsiteY8-566" fmla="*/ 4747090 h 9494182"/>
                  <a:gd name="connsiteX9-567" fmla="*/ 2616227 w 9494429"/>
                  <a:gd name="connsiteY9-568" fmla="*/ 4759345 h 9494182"/>
                  <a:gd name="connsiteX10-569" fmla="*/ 2778329 w 9494429"/>
                  <a:gd name="connsiteY10-570" fmla="*/ 4732226 h 9494182"/>
                  <a:gd name="connsiteX11-571" fmla="*/ 4741829 w 9494429"/>
                  <a:gd name="connsiteY11-572" fmla="*/ 2756026 h 9494182"/>
                  <a:gd name="connsiteX12-573" fmla="*/ 4747090 w 9494429"/>
                  <a:gd name="connsiteY12-574" fmla="*/ 2373546 h 9494182"/>
                  <a:gd name="connsiteX13-575" fmla="*/ 7120636 w 9494429"/>
                  <a:gd name="connsiteY13-576" fmla="*/ 0 h 9494182"/>
                  <a:gd name="connsiteX0-577" fmla="*/ 7120636 w 9494429"/>
                  <a:gd name="connsiteY0-578" fmla="*/ 0 h 9494182"/>
                  <a:gd name="connsiteX1-579" fmla="*/ 9494182 w 9494429"/>
                  <a:gd name="connsiteY1-580" fmla="*/ 2373546 h 9494182"/>
                  <a:gd name="connsiteX2-581" fmla="*/ 7120636 w 9494429"/>
                  <a:gd name="connsiteY2-582" fmla="*/ 4772492 h 9494182"/>
                  <a:gd name="connsiteX3-583" fmla="*/ 6975886 w 9494429"/>
                  <a:gd name="connsiteY3-584" fmla="*/ 4772826 h 9494182"/>
                  <a:gd name="connsiteX4-585" fmla="*/ 4761886 w 9494429"/>
                  <a:gd name="connsiteY4-586" fmla="*/ 6986826 h 9494182"/>
                  <a:gd name="connsiteX5-587" fmla="*/ 4747091 w 9494429"/>
                  <a:gd name="connsiteY5-588" fmla="*/ 7120636 h 9494182"/>
                  <a:gd name="connsiteX6-589" fmla="*/ 2373545 w 9494429"/>
                  <a:gd name="connsiteY6-590" fmla="*/ 9494182 h 9494182"/>
                  <a:gd name="connsiteX7-591" fmla="*/ 0 w 9494429"/>
                  <a:gd name="connsiteY7-592" fmla="*/ 7120636 h 9494182"/>
                  <a:gd name="connsiteX8-593" fmla="*/ 2373545 w 9494429"/>
                  <a:gd name="connsiteY8-594" fmla="*/ 4747090 h 9494182"/>
                  <a:gd name="connsiteX9-595" fmla="*/ 2616227 w 9494429"/>
                  <a:gd name="connsiteY9-596" fmla="*/ 4759345 h 9494182"/>
                  <a:gd name="connsiteX10-597" fmla="*/ 2778329 w 9494429"/>
                  <a:gd name="connsiteY10-598" fmla="*/ 4732226 h 9494182"/>
                  <a:gd name="connsiteX11-599" fmla="*/ 4741829 w 9494429"/>
                  <a:gd name="connsiteY11-600" fmla="*/ 2756026 h 9494182"/>
                  <a:gd name="connsiteX12-601" fmla="*/ 4747090 w 9494429"/>
                  <a:gd name="connsiteY12-602" fmla="*/ 2373546 h 9494182"/>
                  <a:gd name="connsiteX13-603" fmla="*/ 7120636 w 9494429"/>
                  <a:gd name="connsiteY13-604" fmla="*/ 0 h 9494182"/>
                  <a:gd name="connsiteX0-605" fmla="*/ 7120636 w 9494429"/>
                  <a:gd name="connsiteY0-606" fmla="*/ 0 h 9494182"/>
                  <a:gd name="connsiteX1-607" fmla="*/ 9494182 w 9494429"/>
                  <a:gd name="connsiteY1-608" fmla="*/ 2373546 h 9494182"/>
                  <a:gd name="connsiteX2-609" fmla="*/ 7120636 w 9494429"/>
                  <a:gd name="connsiteY2-610" fmla="*/ 4772492 h 9494182"/>
                  <a:gd name="connsiteX3-611" fmla="*/ 6975886 w 9494429"/>
                  <a:gd name="connsiteY3-612" fmla="*/ 4772826 h 9494182"/>
                  <a:gd name="connsiteX4-613" fmla="*/ 4761886 w 9494429"/>
                  <a:gd name="connsiteY4-614" fmla="*/ 6986826 h 9494182"/>
                  <a:gd name="connsiteX5-615" fmla="*/ 4747091 w 9494429"/>
                  <a:gd name="connsiteY5-616" fmla="*/ 7120636 h 9494182"/>
                  <a:gd name="connsiteX6-617" fmla="*/ 2373545 w 9494429"/>
                  <a:gd name="connsiteY6-618" fmla="*/ 9494182 h 9494182"/>
                  <a:gd name="connsiteX7-619" fmla="*/ 0 w 9494429"/>
                  <a:gd name="connsiteY7-620" fmla="*/ 7120636 h 9494182"/>
                  <a:gd name="connsiteX8-621" fmla="*/ 2373545 w 9494429"/>
                  <a:gd name="connsiteY8-622" fmla="*/ 4747090 h 9494182"/>
                  <a:gd name="connsiteX9-623" fmla="*/ 2616227 w 9494429"/>
                  <a:gd name="connsiteY9-624" fmla="*/ 4759345 h 9494182"/>
                  <a:gd name="connsiteX10-625" fmla="*/ 2778329 w 9494429"/>
                  <a:gd name="connsiteY10-626" fmla="*/ 4732226 h 9494182"/>
                  <a:gd name="connsiteX11-627" fmla="*/ 4741829 w 9494429"/>
                  <a:gd name="connsiteY11-628" fmla="*/ 2756026 h 9494182"/>
                  <a:gd name="connsiteX12-629" fmla="*/ 4747090 w 9494429"/>
                  <a:gd name="connsiteY12-630" fmla="*/ 2373546 h 9494182"/>
                  <a:gd name="connsiteX13-631" fmla="*/ 7120636 w 9494429"/>
                  <a:gd name="connsiteY13-632" fmla="*/ 0 h 9494182"/>
                  <a:gd name="connsiteX0-633" fmla="*/ 7120636 w 9494429"/>
                  <a:gd name="connsiteY0-634" fmla="*/ 0 h 9494182"/>
                  <a:gd name="connsiteX1-635" fmla="*/ 9494182 w 9494429"/>
                  <a:gd name="connsiteY1-636" fmla="*/ 2373546 h 9494182"/>
                  <a:gd name="connsiteX2-637" fmla="*/ 7120636 w 9494429"/>
                  <a:gd name="connsiteY2-638" fmla="*/ 4772492 h 9494182"/>
                  <a:gd name="connsiteX3-639" fmla="*/ 6975886 w 9494429"/>
                  <a:gd name="connsiteY3-640" fmla="*/ 4772826 h 9494182"/>
                  <a:gd name="connsiteX4-641" fmla="*/ 4761886 w 9494429"/>
                  <a:gd name="connsiteY4-642" fmla="*/ 6986826 h 9494182"/>
                  <a:gd name="connsiteX5-643" fmla="*/ 4747091 w 9494429"/>
                  <a:gd name="connsiteY5-644" fmla="*/ 7120636 h 9494182"/>
                  <a:gd name="connsiteX6-645" fmla="*/ 2373545 w 9494429"/>
                  <a:gd name="connsiteY6-646" fmla="*/ 9494182 h 9494182"/>
                  <a:gd name="connsiteX7-647" fmla="*/ 0 w 9494429"/>
                  <a:gd name="connsiteY7-648" fmla="*/ 7120636 h 9494182"/>
                  <a:gd name="connsiteX8-649" fmla="*/ 2373545 w 9494429"/>
                  <a:gd name="connsiteY8-650" fmla="*/ 4747090 h 9494182"/>
                  <a:gd name="connsiteX9-651" fmla="*/ 2616227 w 9494429"/>
                  <a:gd name="connsiteY9-652" fmla="*/ 4759345 h 9494182"/>
                  <a:gd name="connsiteX10-653" fmla="*/ 2778329 w 9494429"/>
                  <a:gd name="connsiteY10-654" fmla="*/ 4732226 h 9494182"/>
                  <a:gd name="connsiteX11-655" fmla="*/ 4741829 w 9494429"/>
                  <a:gd name="connsiteY11-656" fmla="*/ 2756026 h 9494182"/>
                  <a:gd name="connsiteX12-657" fmla="*/ 4747090 w 9494429"/>
                  <a:gd name="connsiteY12-658" fmla="*/ 2373546 h 9494182"/>
                  <a:gd name="connsiteX13-659" fmla="*/ 7120636 w 9494429"/>
                  <a:gd name="connsiteY13-660" fmla="*/ 0 h 9494182"/>
                  <a:gd name="connsiteX0-661" fmla="*/ 7120636 w 9494182"/>
                  <a:gd name="connsiteY0-662" fmla="*/ 0 h 9446557"/>
                  <a:gd name="connsiteX1-663" fmla="*/ 9494182 w 9494182"/>
                  <a:gd name="connsiteY1-664" fmla="*/ 2325921 h 9446557"/>
                  <a:gd name="connsiteX2-665" fmla="*/ 7120636 w 9494182"/>
                  <a:gd name="connsiteY2-666" fmla="*/ 4724867 h 9446557"/>
                  <a:gd name="connsiteX3-667" fmla="*/ 6975886 w 9494182"/>
                  <a:gd name="connsiteY3-668" fmla="*/ 4725201 h 9446557"/>
                  <a:gd name="connsiteX4-669" fmla="*/ 4761886 w 9494182"/>
                  <a:gd name="connsiteY4-670" fmla="*/ 6939201 h 9446557"/>
                  <a:gd name="connsiteX5-671" fmla="*/ 4747091 w 9494182"/>
                  <a:gd name="connsiteY5-672" fmla="*/ 7073011 h 9446557"/>
                  <a:gd name="connsiteX6-673" fmla="*/ 2373545 w 9494182"/>
                  <a:gd name="connsiteY6-674" fmla="*/ 9446557 h 9446557"/>
                  <a:gd name="connsiteX7-675" fmla="*/ 0 w 9494182"/>
                  <a:gd name="connsiteY7-676" fmla="*/ 7073011 h 9446557"/>
                  <a:gd name="connsiteX8-677" fmla="*/ 2373545 w 9494182"/>
                  <a:gd name="connsiteY8-678" fmla="*/ 4699465 h 9446557"/>
                  <a:gd name="connsiteX9-679" fmla="*/ 2616227 w 9494182"/>
                  <a:gd name="connsiteY9-680" fmla="*/ 4711720 h 9446557"/>
                  <a:gd name="connsiteX10-681" fmla="*/ 2778329 w 9494182"/>
                  <a:gd name="connsiteY10-682" fmla="*/ 4684601 h 9446557"/>
                  <a:gd name="connsiteX11-683" fmla="*/ 4741829 w 9494182"/>
                  <a:gd name="connsiteY11-684" fmla="*/ 2708401 h 9446557"/>
                  <a:gd name="connsiteX12-685" fmla="*/ 4747090 w 9494182"/>
                  <a:gd name="connsiteY12-686" fmla="*/ 2325921 h 9446557"/>
                  <a:gd name="connsiteX13-687" fmla="*/ 7120636 w 9494182"/>
                  <a:gd name="connsiteY13-688" fmla="*/ 0 h 9446557"/>
                  <a:gd name="connsiteX0-689" fmla="*/ 7120636 w 9494182"/>
                  <a:gd name="connsiteY0-690" fmla="*/ 1495 h 9448052"/>
                  <a:gd name="connsiteX1-691" fmla="*/ 9494182 w 9494182"/>
                  <a:gd name="connsiteY1-692" fmla="*/ 2327416 h 9448052"/>
                  <a:gd name="connsiteX2-693" fmla="*/ 7120636 w 9494182"/>
                  <a:gd name="connsiteY2-694" fmla="*/ 4726362 h 9448052"/>
                  <a:gd name="connsiteX3-695" fmla="*/ 6975886 w 9494182"/>
                  <a:gd name="connsiteY3-696" fmla="*/ 4726696 h 9448052"/>
                  <a:gd name="connsiteX4-697" fmla="*/ 4761886 w 9494182"/>
                  <a:gd name="connsiteY4-698" fmla="*/ 6940696 h 9448052"/>
                  <a:gd name="connsiteX5-699" fmla="*/ 4747091 w 9494182"/>
                  <a:gd name="connsiteY5-700" fmla="*/ 7074506 h 9448052"/>
                  <a:gd name="connsiteX6-701" fmla="*/ 2373545 w 9494182"/>
                  <a:gd name="connsiteY6-702" fmla="*/ 9448052 h 9448052"/>
                  <a:gd name="connsiteX7-703" fmla="*/ 0 w 9494182"/>
                  <a:gd name="connsiteY7-704" fmla="*/ 7074506 h 9448052"/>
                  <a:gd name="connsiteX8-705" fmla="*/ 2373545 w 9494182"/>
                  <a:gd name="connsiteY8-706" fmla="*/ 4700960 h 9448052"/>
                  <a:gd name="connsiteX9-707" fmla="*/ 2616227 w 9494182"/>
                  <a:gd name="connsiteY9-708" fmla="*/ 4713215 h 9448052"/>
                  <a:gd name="connsiteX10-709" fmla="*/ 2778329 w 9494182"/>
                  <a:gd name="connsiteY10-710" fmla="*/ 4686096 h 9448052"/>
                  <a:gd name="connsiteX11-711" fmla="*/ 4741829 w 9494182"/>
                  <a:gd name="connsiteY11-712" fmla="*/ 2709896 h 9448052"/>
                  <a:gd name="connsiteX12-713" fmla="*/ 4747090 w 9494182"/>
                  <a:gd name="connsiteY12-714" fmla="*/ 2327416 h 9448052"/>
                  <a:gd name="connsiteX13-715" fmla="*/ 7120636 w 9494182"/>
                  <a:gd name="connsiteY13-716" fmla="*/ 1495 h 9448052"/>
                  <a:gd name="connsiteX0-717" fmla="*/ 7120636 w 9495431"/>
                  <a:gd name="connsiteY0-718" fmla="*/ 1689 h 9448246"/>
                  <a:gd name="connsiteX1-719" fmla="*/ 9494182 w 9495431"/>
                  <a:gd name="connsiteY1-720" fmla="*/ 2327610 h 9448246"/>
                  <a:gd name="connsiteX2-721" fmla="*/ 7120636 w 9495431"/>
                  <a:gd name="connsiteY2-722" fmla="*/ 4726556 h 9448246"/>
                  <a:gd name="connsiteX3-723" fmla="*/ 6975886 w 9495431"/>
                  <a:gd name="connsiteY3-724" fmla="*/ 4726890 h 9448246"/>
                  <a:gd name="connsiteX4-725" fmla="*/ 4761886 w 9495431"/>
                  <a:gd name="connsiteY4-726" fmla="*/ 6940890 h 9448246"/>
                  <a:gd name="connsiteX5-727" fmla="*/ 4747091 w 9495431"/>
                  <a:gd name="connsiteY5-728" fmla="*/ 7074700 h 9448246"/>
                  <a:gd name="connsiteX6-729" fmla="*/ 2373545 w 9495431"/>
                  <a:gd name="connsiteY6-730" fmla="*/ 9448246 h 9448246"/>
                  <a:gd name="connsiteX7-731" fmla="*/ 0 w 9495431"/>
                  <a:gd name="connsiteY7-732" fmla="*/ 7074700 h 9448246"/>
                  <a:gd name="connsiteX8-733" fmla="*/ 2373545 w 9495431"/>
                  <a:gd name="connsiteY8-734" fmla="*/ 4701154 h 9448246"/>
                  <a:gd name="connsiteX9-735" fmla="*/ 2616227 w 9495431"/>
                  <a:gd name="connsiteY9-736" fmla="*/ 4713409 h 9448246"/>
                  <a:gd name="connsiteX10-737" fmla="*/ 2778329 w 9495431"/>
                  <a:gd name="connsiteY10-738" fmla="*/ 4686290 h 9448246"/>
                  <a:gd name="connsiteX11-739" fmla="*/ 4741829 w 9495431"/>
                  <a:gd name="connsiteY11-740" fmla="*/ 2710090 h 9448246"/>
                  <a:gd name="connsiteX12-741" fmla="*/ 4747090 w 9495431"/>
                  <a:gd name="connsiteY12-742" fmla="*/ 2327610 h 9448246"/>
                  <a:gd name="connsiteX13-743" fmla="*/ 7120636 w 9495431"/>
                  <a:gd name="connsiteY13-744" fmla="*/ 1689 h 9448246"/>
                  <a:gd name="connsiteX0-745" fmla="*/ 7120636 w 9495431"/>
                  <a:gd name="connsiteY0-746" fmla="*/ 1689 h 9448246"/>
                  <a:gd name="connsiteX1-747" fmla="*/ 9494182 w 9495431"/>
                  <a:gd name="connsiteY1-748" fmla="*/ 2327610 h 9448246"/>
                  <a:gd name="connsiteX2-749" fmla="*/ 7120636 w 9495431"/>
                  <a:gd name="connsiteY2-750" fmla="*/ 4726556 h 9448246"/>
                  <a:gd name="connsiteX3-751" fmla="*/ 6975886 w 9495431"/>
                  <a:gd name="connsiteY3-752" fmla="*/ 4726890 h 9448246"/>
                  <a:gd name="connsiteX4-753" fmla="*/ 4761886 w 9495431"/>
                  <a:gd name="connsiteY4-754" fmla="*/ 6940890 h 9448246"/>
                  <a:gd name="connsiteX5-755" fmla="*/ 4747091 w 9495431"/>
                  <a:gd name="connsiteY5-756" fmla="*/ 7074700 h 9448246"/>
                  <a:gd name="connsiteX6-757" fmla="*/ 2373545 w 9495431"/>
                  <a:gd name="connsiteY6-758" fmla="*/ 9448246 h 9448246"/>
                  <a:gd name="connsiteX7-759" fmla="*/ 0 w 9495431"/>
                  <a:gd name="connsiteY7-760" fmla="*/ 7074700 h 9448246"/>
                  <a:gd name="connsiteX8-761" fmla="*/ 2373545 w 9495431"/>
                  <a:gd name="connsiteY8-762" fmla="*/ 4701154 h 9448246"/>
                  <a:gd name="connsiteX9-763" fmla="*/ 2616227 w 9495431"/>
                  <a:gd name="connsiteY9-764" fmla="*/ 4713409 h 9448246"/>
                  <a:gd name="connsiteX10-765" fmla="*/ 2778329 w 9495431"/>
                  <a:gd name="connsiteY10-766" fmla="*/ 4686290 h 9448246"/>
                  <a:gd name="connsiteX11-767" fmla="*/ 4741829 w 9495431"/>
                  <a:gd name="connsiteY11-768" fmla="*/ 2710090 h 9448246"/>
                  <a:gd name="connsiteX12-769" fmla="*/ 4747090 w 9495431"/>
                  <a:gd name="connsiteY12-770" fmla="*/ 2327610 h 9448246"/>
                  <a:gd name="connsiteX13-771" fmla="*/ 7120636 w 9495431"/>
                  <a:gd name="connsiteY13-772" fmla="*/ 1689 h 9448246"/>
                  <a:gd name="connsiteX0-773" fmla="*/ 7120636 w 9495431"/>
                  <a:gd name="connsiteY0-774" fmla="*/ 1689 h 9448246"/>
                  <a:gd name="connsiteX1-775" fmla="*/ 9494182 w 9495431"/>
                  <a:gd name="connsiteY1-776" fmla="*/ 2327610 h 9448246"/>
                  <a:gd name="connsiteX2-777" fmla="*/ 7120636 w 9495431"/>
                  <a:gd name="connsiteY2-778" fmla="*/ 4726556 h 9448246"/>
                  <a:gd name="connsiteX3-779" fmla="*/ 6975886 w 9495431"/>
                  <a:gd name="connsiteY3-780" fmla="*/ 4726890 h 9448246"/>
                  <a:gd name="connsiteX4-781" fmla="*/ 4761886 w 9495431"/>
                  <a:gd name="connsiteY4-782" fmla="*/ 6940890 h 9448246"/>
                  <a:gd name="connsiteX5-783" fmla="*/ 4747091 w 9495431"/>
                  <a:gd name="connsiteY5-784" fmla="*/ 7074700 h 9448246"/>
                  <a:gd name="connsiteX6-785" fmla="*/ 2373545 w 9495431"/>
                  <a:gd name="connsiteY6-786" fmla="*/ 9448246 h 9448246"/>
                  <a:gd name="connsiteX7-787" fmla="*/ 0 w 9495431"/>
                  <a:gd name="connsiteY7-788" fmla="*/ 7074700 h 9448246"/>
                  <a:gd name="connsiteX8-789" fmla="*/ 2373545 w 9495431"/>
                  <a:gd name="connsiteY8-790" fmla="*/ 4701154 h 9448246"/>
                  <a:gd name="connsiteX9-791" fmla="*/ 2616227 w 9495431"/>
                  <a:gd name="connsiteY9-792" fmla="*/ 4713409 h 9448246"/>
                  <a:gd name="connsiteX10-793" fmla="*/ 2778329 w 9495431"/>
                  <a:gd name="connsiteY10-794" fmla="*/ 4686290 h 9448246"/>
                  <a:gd name="connsiteX11-795" fmla="*/ 4741829 w 9495431"/>
                  <a:gd name="connsiteY11-796" fmla="*/ 2710090 h 9448246"/>
                  <a:gd name="connsiteX12-797" fmla="*/ 4747090 w 9495431"/>
                  <a:gd name="connsiteY12-798" fmla="*/ 2327610 h 9448246"/>
                  <a:gd name="connsiteX13-799" fmla="*/ 7120636 w 9495431"/>
                  <a:gd name="connsiteY13-800" fmla="*/ 1689 h 9448246"/>
                  <a:gd name="connsiteX0-801" fmla="*/ 7120636 w 9495431"/>
                  <a:gd name="connsiteY0-802" fmla="*/ 1689 h 9448246"/>
                  <a:gd name="connsiteX1-803" fmla="*/ 9494182 w 9495431"/>
                  <a:gd name="connsiteY1-804" fmla="*/ 2327610 h 9448246"/>
                  <a:gd name="connsiteX2-805" fmla="*/ 7120636 w 9495431"/>
                  <a:gd name="connsiteY2-806" fmla="*/ 4726556 h 9448246"/>
                  <a:gd name="connsiteX3-807" fmla="*/ 6975886 w 9495431"/>
                  <a:gd name="connsiteY3-808" fmla="*/ 4726890 h 9448246"/>
                  <a:gd name="connsiteX4-809" fmla="*/ 4761886 w 9495431"/>
                  <a:gd name="connsiteY4-810" fmla="*/ 6940890 h 9448246"/>
                  <a:gd name="connsiteX5-811" fmla="*/ 4747091 w 9495431"/>
                  <a:gd name="connsiteY5-812" fmla="*/ 7074700 h 9448246"/>
                  <a:gd name="connsiteX6-813" fmla="*/ 2373545 w 9495431"/>
                  <a:gd name="connsiteY6-814" fmla="*/ 9448246 h 9448246"/>
                  <a:gd name="connsiteX7-815" fmla="*/ 0 w 9495431"/>
                  <a:gd name="connsiteY7-816" fmla="*/ 7074700 h 9448246"/>
                  <a:gd name="connsiteX8-817" fmla="*/ 2373545 w 9495431"/>
                  <a:gd name="connsiteY8-818" fmla="*/ 4701154 h 9448246"/>
                  <a:gd name="connsiteX9-819" fmla="*/ 2616227 w 9495431"/>
                  <a:gd name="connsiteY9-820" fmla="*/ 4713409 h 9448246"/>
                  <a:gd name="connsiteX10-821" fmla="*/ 2778329 w 9495431"/>
                  <a:gd name="connsiteY10-822" fmla="*/ 4686290 h 9448246"/>
                  <a:gd name="connsiteX11-823" fmla="*/ 4741829 w 9495431"/>
                  <a:gd name="connsiteY11-824" fmla="*/ 2710090 h 9448246"/>
                  <a:gd name="connsiteX12-825" fmla="*/ 4747090 w 9495431"/>
                  <a:gd name="connsiteY12-826" fmla="*/ 2327610 h 9448246"/>
                  <a:gd name="connsiteX13-827" fmla="*/ 7120636 w 9495431"/>
                  <a:gd name="connsiteY13-828" fmla="*/ 1689 h 9448246"/>
                  <a:gd name="connsiteX0-829" fmla="*/ 7120636 w 9495431"/>
                  <a:gd name="connsiteY0-830" fmla="*/ 1188 h 9447745"/>
                  <a:gd name="connsiteX1-831" fmla="*/ 9494182 w 9495431"/>
                  <a:gd name="connsiteY1-832" fmla="*/ 2327109 h 9447745"/>
                  <a:gd name="connsiteX2-833" fmla="*/ 7120636 w 9495431"/>
                  <a:gd name="connsiteY2-834" fmla="*/ 4726055 h 9447745"/>
                  <a:gd name="connsiteX3-835" fmla="*/ 6975886 w 9495431"/>
                  <a:gd name="connsiteY3-836" fmla="*/ 4726389 h 9447745"/>
                  <a:gd name="connsiteX4-837" fmla="*/ 4761886 w 9495431"/>
                  <a:gd name="connsiteY4-838" fmla="*/ 6940389 h 9447745"/>
                  <a:gd name="connsiteX5-839" fmla="*/ 4747091 w 9495431"/>
                  <a:gd name="connsiteY5-840" fmla="*/ 7074199 h 9447745"/>
                  <a:gd name="connsiteX6-841" fmla="*/ 2373545 w 9495431"/>
                  <a:gd name="connsiteY6-842" fmla="*/ 9447745 h 9447745"/>
                  <a:gd name="connsiteX7-843" fmla="*/ 0 w 9495431"/>
                  <a:gd name="connsiteY7-844" fmla="*/ 7074199 h 9447745"/>
                  <a:gd name="connsiteX8-845" fmla="*/ 2373545 w 9495431"/>
                  <a:gd name="connsiteY8-846" fmla="*/ 4700653 h 9447745"/>
                  <a:gd name="connsiteX9-847" fmla="*/ 2616227 w 9495431"/>
                  <a:gd name="connsiteY9-848" fmla="*/ 4712908 h 9447745"/>
                  <a:gd name="connsiteX10-849" fmla="*/ 2778329 w 9495431"/>
                  <a:gd name="connsiteY10-850" fmla="*/ 4685789 h 9447745"/>
                  <a:gd name="connsiteX11-851" fmla="*/ 4741829 w 9495431"/>
                  <a:gd name="connsiteY11-852" fmla="*/ 2709589 h 9447745"/>
                  <a:gd name="connsiteX12-853" fmla="*/ 4747090 w 9495431"/>
                  <a:gd name="connsiteY12-854" fmla="*/ 2327109 h 9447745"/>
                  <a:gd name="connsiteX13-855" fmla="*/ 7120636 w 9495431"/>
                  <a:gd name="connsiteY13-856" fmla="*/ 1188 h 9447745"/>
                  <a:gd name="connsiteX0-857" fmla="*/ 7120636 w 9494182"/>
                  <a:gd name="connsiteY0-858" fmla="*/ 1211 h 9447768"/>
                  <a:gd name="connsiteX1-859" fmla="*/ 9494182 w 9494182"/>
                  <a:gd name="connsiteY1-860" fmla="*/ 2327132 h 9447768"/>
                  <a:gd name="connsiteX2-861" fmla="*/ 7120636 w 9494182"/>
                  <a:gd name="connsiteY2-862" fmla="*/ 4726078 h 9447768"/>
                  <a:gd name="connsiteX3-863" fmla="*/ 6975886 w 9494182"/>
                  <a:gd name="connsiteY3-864" fmla="*/ 4726412 h 9447768"/>
                  <a:gd name="connsiteX4-865" fmla="*/ 4761886 w 9494182"/>
                  <a:gd name="connsiteY4-866" fmla="*/ 6940412 h 9447768"/>
                  <a:gd name="connsiteX5-867" fmla="*/ 4747091 w 9494182"/>
                  <a:gd name="connsiteY5-868" fmla="*/ 7074222 h 9447768"/>
                  <a:gd name="connsiteX6-869" fmla="*/ 2373545 w 9494182"/>
                  <a:gd name="connsiteY6-870" fmla="*/ 9447768 h 9447768"/>
                  <a:gd name="connsiteX7-871" fmla="*/ 0 w 9494182"/>
                  <a:gd name="connsiteY7-872" fmla="*/ 7074222 h 9447768"/>
                  <a:gd name="connsiteX8-873" fmla="*/ 2373545 w 9494182"/>
                  <a:gd name="connsiteY8-874" fmla="*/ 4700676 h 9447768"/>
                  <a:gd name="connsiteX9-875" fmla="*/ 2616227 w 9494182"/>
                  <a:gd name="connsiteY9-876" fmla="*/ 4712931 h 9447768"/>
                  <a:gd name="connsiteX10-877" fmla="*/ 2778329 w 9494182"/>
                  <a:gd name="connsiteY10-878" fmla="*/ 4685812 h 9447768"/>
                  <a:gd name="connsiteX11-879" fmla="*/ 4741829 w 9494182"/>
                  <a:gd name="connsiteY11-880" fmla="*/ 2709612 h 9447768"/>
                  <a:gd name="connsiteX12-881" fmla="*/ 4747090 w 9494182"/>
                  <a:gd name="connsiteY12-882" fmla="*/ 2327132 h 9447768"/>
                  <a:gd name="connsiteX13-883" fmla="*/ 7120636 w 9494182"/>
                  <a:gd name="connsiteY13-884" fmla="*/ 1211 h 9447768"/>
                  <a:gd name="connsiteX0-885" fmla="*/ 7120636 w 9494182"/>
                  <a:gd name="connsiteY0-886" fmla="*/ 1211 h 9447768"/>
                  <a:gd name="connsiteX1-887" fmla="*/ 9494182 w 9494182"/>
                  <a:gd name="connsiteY1-888" fmla="*/ 2327132 h 9447768"/>
                  <a:gd name="connsiteX2-889" fmla="*/ 7120636 w 9494182"/>
                  <a:gd name="connsiteY2-890" fmla="*/ 4726078 h 9447768"/>
                  <a:gd name="connsiteX3-891" fmla="*/ 6975886 w 9494182"/>
                  <a:gd name="connsiteY3-892" fmla="*/ 4726412 h 9447768"/>
                  <a:gd name="connsiteX4-893" fmla="*/ 4761886 w 9494182"/>
                  <a:gd name="connsiteY4-894" fmla="*/ 6940412 h 9447768"/>
                  <a:gd name="connsiteX5-895" fmla="*/ 4747091 w 9494182"/>
                  <a:gd name="connsiteY5-896" fmla="*/ 7074222 h 9447768"/>
                  <a:gd name="connsiteX6-897" fmla="*/ 2373545 w 9494182"/>
                  <a:gd name="connsiteY6-898" fmla="*/ 9447768 h 9447768"/>
                  <a:gd name="connsiteX7-899" fmla="*/ 0 w 9494182"/>
                  <a:gd name="connsiteY7-900" fmla="*/ 7074222 h 9447768"/>
                  <a:gd name="connsiteX8-901" fmla="*/ 2373545 w 9494182"/>
                  <a:gd name="connsiteY8-902" fmla="*/ 4700676 h 9447768"/>
                  <a:gd name="connsiteX9-903" fmla="*/ 2616227 w 9494182"/>
                  <a:gd name="connsiteY9-904" fmla="*/ 4712931 h 9447768"/>
                  <a:gd name="connsiteX10-905" fmla="*/ 2778329 w 9494182"/>
                  <a:gd name="connsiteY10-906" fmla="*/ 4685812 h 9447768"/>
                  <a:gd name="connsiteX11-907" fmla="*/ 4741829 w 9494182"/>
                  <a:gd name="connsiteY11-908" fmla="*/ 2709612 h 9447768"/>
                  <a:gd name="connsiteX12-909" fmla="*/ 4747090 w 9494182"/>
                  <a:gd name="connsiteY12-910" fmla="*/ 2327132 h 9447768"/>
                  <a:gd name="connsiteX13-911" fmla="*/ 7120636 w 9494182"/>
                  <a:gd name="connsiteY13-912" fmla="*/ 1211 h 9447768"/>
                  <a:gd name="connsiteX0-913" fmla="*/ 7120636 w 9494182"/>
                  <a:gd name="connsiteY0-914" fmla="*/ 1211 h 9447768"/>
                  <a:gd name="connsiteX1-915" fmla="*/ 9494182 w 9494182"/>
                  <a:gd name="connsiteY1-916" fmla="*/ 2327132 h 9447768"/>
                  <a:gd name="connsiteX2-917" fmla="*/ 7120636 w 9494182"/>
                  <a:gd name="connsiteY2-918" fmla="*/ 4726078 h 9447768"/>
                  <a:gd name="connsiteX3-919" fmla="*/ 6975886 w 9494182"/>
                  <a:gd name="connsiteY3-920" fmla="*/ 4726412 h 9447768"/>
                  <a:gd name="connsiteX4-921" fmla="*/ 4761886 w 9494182"/>
                  <a:gd name="connsiteY4-922" fmla="*/ 6940412 h 9447768"/>
                  <a:gd name="connsiteX5-923" fmla="*/ 4747091 w 9494182"/>
                  <a:gd name="connsiteY5-924" fmla="*/ 7074222 h 9447768"/>
                  <a:gd name="connsiteX6-925" fmla="*/ 2373545 w 9494182"/>
                  <a:gd name="connsiteY6-926" fmla="*/ 9447768 h 9447768"/>
                  <a:gd name="connsiteX7-927" fmla="*/ 0 w 9494182"/>
                  <a:gd name="connsiteY7-928" fmla="*/ 7074222 h 9447768"/>
                  <a:gd name="connsiteX8-929" fmla="*/ 2373545 w 9494182"/>
                  <a:gd name="connsiteY8-930" fmla="*/ 4700676 h 9447768"/>
                  <a:gd name="connsiteX9-931" fmla="*/ 2616227 w 9494182"/>
                  <a:gd name="connsiteY9-932" fmla="*/ 4712931 h 9447768"/>
                  <a:gd name="connsiteX10-933" fmla="*/ 2778329 w 9494182"/>
                  <a:gd name="connsiteY10-934" fmla="*/ 4685812 h 9447768"/>
                  <a:gd name="connsiteX11-935" fmla="*/ 4741829 w 9494182"/>
                  <a:gd name="connsiteY11-936" fmla="*/ 2709612 h 9447768"/>
                  <a:gd name="connsiteX12-937" fmla="*/ 4747090 w 9494182"/>
                  <a:gd name="connsiteY12-938" fmla="*/ 2327132 h 9447768"/>
                  <a:gd name="connsiteX13-939" fmla="*/ 7120636 w 9494182"/>
                  <a:gd name="connsiteY13-940" fmla="*/ 1211 h 9447768"/>
                  <a:gd name="connsiteX0-941" fmla="*/ 7101586 w 9475132"/>
                  <a:gd name="connsiteY0-942" fmla="*/ 1211 h 9447769"/>
                  <a:gd name="connsiteX1-943" fmla="*/ 9475132 w 9475132"/>
                  <a:gd name="connsiteY1-944" fmla="*/ 2327132 h 9447769"/>
                  <a:gd name="connsiteX2-945" fmla="*/ 7101586 w 9475132"/>
                  <a:gd name="connsiteY2-946" fmla="*/ 4726078 h 9447769"/>
                  <a:gd name="connsiteX3-947" fmla="*/ 6956836 w 9475132"/>
                  <a:gd name="connsiteY3-948" fmla="*/ 4726412 h 9447769"/>
                  <a:gd name="connsiteX4-949" fmla="*/ 4742836 w 9475132"/>
                  <a:gd name="connsiteY4-950" fmla="*/ 6940412 h 9447769"/>
                  <a:gd name="connsiteX5-951" fmla="*/ 4728041 w 9475132"/>
                  <a:gd name="connsiteY5-952" fmla="*/ 7074222 h 9447769"/>
                  <a:gd name="connsiteX6-953" fmla="*/ 2354495 w 9475132"/>
                  <a:gd name="connsiteY6-954" fmla="*/ 9447768 h 9447769"/>
                  <a:gd name="connsiteX7-955" fmla="*/ 0 w 9475132"/>
                  <a:gd name="connsiteY7-956" fmla="*/ 7064697 h 9447769"/>
                  <a:gd name="connsiteX8-957" fmla="*/ 2354495 w 9475132"/>
                  <a:gd name="connsiteY8-958" fmla="*/ 4700676 h 9447769"/>
                  <a:gd name="connsiteX9-959" fmla="*/ 2597177 w 9475132"/>
                  <a:gd name="connsiteY9-960" fmla="*/ 4712931 h 9447769"/>
                  <a:gd name="connsiteX10-961" fmla="*/ 2759279 w 9475132"/>
                  <a:gd name="connsiteY10-962" fmla="*/ 4685812 h 9447769"/>
                  <a:gd name="connsiteX11-963" fmla="*/ 4722779 w 9475132"/>
                  <a:gd name="connsiteY11-964" fmla="*/ 2709612 h 9447769"/>
                  <a:gd name="connsiteX12-965" fmla="*/ 4728040 w 9475132"/>
                  <a:gd name="connsiteY12-966" fmla="*/ 2327132 h 9447769"/>
                  <a:gd name="connsiteX13-967" fmla="*/ 7101586 w 9475132"/>
                  <a:gd name="connsiteY13-968" fmla="*/ 1211 h 9447769"/>
                  <a:gd name="connsiteX0-969" fmla="*/ 7101586 w 9475132"/>
                  <a:gd name="connsiteY0-970" fmla="*/ 1211 h 9447769"/>
                  <a:gd name="connsiteX1-971" fmla="*/ 9475132 w 9475132"/>
                  <a:gd name="connsiteY1-972" fmla="*/ 2327132 h 9447769"/>
                  <a:gd name="connsiteX2-973" fmla="*/ 7101586 w 9475132"/>
                  <a:gd name="connsiteY2-974" fmla="*/ 4726078 h 9447769"/>
                  <a:gd name="connsiteX3-975" fmla="*/ 6956836 w 9475132"/>
                  <a:gd name="connsiteY3-976" fmla="*/ 4726412 h 9447769"/>
                  <a:gd name="connsiteX4-977" fmla="*/ 4742836 w 9475132"/>
                  <a:gd name="connsiteY4-978" fmla="*/ 6940412 h 9447769"/>
                  <a:gd name="connsiteX5-979" fmla="*/ 4728041 w 9475132"/>
                  <a:gd name="connsiteY5-980" fmla="*/ 7074222 h 9447769"/>
                  <a:gd name="connsiteX6-981" fmla="*/ 2354495 w 9475132"/>
                  <a:gd name="connsiteY6-982" fmla="*/ 9447768 h 9447769"/>
                  <a:gd name="connsiteX7-983" fmla="*/ 0 w 9475132"/>
                  <a:gd name="connsiteY7-984" fmla="*/ 7064697 h 9447769"/>
                  <a:gd name="connsiteX8-985" fmla="*/ 2354495 w 9475132"/>
                  <a:gd name="connsiteY8-986" fmla="*/ 4700676 h 9447769"/>
                  <a:gd name="connsiteX9-987" fmla="*/ 2597177 w 9475132"/>
                  <a:gd name="connsiteY9-988" fmla="*/ 4712931 h 9447769"/>
                  <a:gd name="connsiteX10-989" fmla="*/ 2759279 w 9475132"/>
                  <a:gd name="connsiteY10-990" fmla="*/ 4685812 h 9447769"/>
                  <a:gd name="connsiteX11-991" fmla="*/ 4722779 w 9475132"/>
                  <a:gd name="connsiteY11-992" fmla="*/ 2709612 h 9447769"/>
                  <a:gd name="connsiteX12-993" fmla="*/ 4728040 w 9475132"/>
                  <a:gd name="connsiteY12-994" fmla="*/ 2327132 h 9447769"/>
                  <a:gd name="connsiteX13-995" fmla="*/ 7101586 w 9475132"/>
                  <a:gd name="connsiteY13-996" fmla="*/ 1211 h 9447769"/>
                  <a:gd name="connsiteX0-997" fmla="*/ 7101586 w 9475132"/>
                  <a:gd name="connsiteY0-998" fmla="*/ 1211 h 9447769"/>
                  <a:gd name="connsiteX1-999" fmla="*/ 9475132 w 9475132"/>
                  <a:gd name="connsiteY1-1000" fmla="*/ 2327132 h 9447769"/>
                  <a:gd name="connsiteX2-1001" fmla="*/ 7101586 w 9475132"/>
                  <a:gd name="connsiteY2-1002" fmla="*/ 4726078 h 9447769"/>
                  <a:gd name="connsiteX3-1003" fmla="*/ 6956836 w 9475132"/>
                  <a:gd name="connsiteY3-1004" fmla="*/ 4726412 h 9447769"/>
                  <a:gd name="connsiteX4-1005" fmla="*/ 4742836 w 9475132"/>
                  <a:gd name="connsiteY4-1006" fmla="*/ 6940412 h 9447769"/>
                  <a:gd name="connsiteX5-1007" fmla="*/ 4728041 w 9475132"/>
                  <a:gd name="connsiteY5-1008" fmla="*/ 7074222 h 9447769"/>
                  <a:gd name="connsiteX6-1009" fmla="*/ 2354495 w 9475132"/>
                  <a:gd name="connsiteY6-1010" fmla="*/ 9447768 h 9447769"/>
                  <a:gd name="connsiteX7-1011" fmla="*/ 0 w 9475132"/>
                  <a:gd name="connsiteY7-1012" fmla="*/ 7064697 h 9447769"/>
                  <a:gd name="connsiteX8-1013" fmla="*/ 2354495 w 9475132"/>
                  <a:gd name="connsiteY8-1014" fmla="*/ 4700676 h 9447769"/>
                  <a:gd name="connsiteX9-1015" fmla="*/ 2759279 w 9475132"/>
                  <a:gd name="connsiteY9-1016" fmla="*/ 4685812 h 9447769"/>
                  <a:gd name="connsiteX10-1017" fmla="*/ 4722779 w 9475132"/>
                  <a:gd name="connsiteY10-1018" fmla="*/ 2709612 h 9447769"/>
                  <a:gd name="connsiteX11-1019" fmla="*/ 4728040 w 9475132"/>
                  <a:gd name="connsiteY11-1020" fmla="*/ 2327132 h 9447769"/>
                  <a:gd name="connsiteX12-1021" fmla="*/ 7101586 w 9475132"/>
                  <a:gd name="connsiteY12-1022" fmla="*/ 1211 h 9447769"/>
                  <a:gd name="connsiteX0-1023" fmla="*/ 7101586 w 9475132"/>
                  <a:gd name="connsiteY0-1024" fmla="*/ 1211 h 9447769"/>
                  <a:gd name="connsiteX1-1025" fmla="*/ 9475132 w 9475132"/>
                  <a:gd name="connsiteY1-1026" fmla="*/ 2327132 h 9447769"/>
                  <a:gd name="connsiteX2-1027" fmla="*/ 7101586 w 9475132"/>
                  <a:gd name="connsiteY2-1028" fmla="*/ 4726078 h 9447769"/>
                  <a:gd name="connsiteX3-1029" fmla="*/ 6956836 w 9475132"/>
                  <a:gd name="connsiteY3-1030" fmla="*/ 4726412 h 9447769"/>
                  <a:gd name="connsiteX4-1031" fmla="*/ 4742836 w 9475132"/>
                  <a:gd name="connsiteY4-1032" fmla="*/ 6940412 h 9447769"/>
                  <a:gd name="connsiteX5-1033" fmla="*/ 4728041 w 9475132"/>
                  <a:gd name="connsiteY5-1034" fmla="*/ 7074222 h 9447769"/>
                  <a:gd name="connsiteX6-1035" fmla="*/ 2354495 w 9475132"/>
                  <a:gd name="connsiteY6-1036" fmla="*/ 9447768 h 9447769"/>
                  <a:gd name="connsiteX7-1037" fmla="*/ 0 w 9475132"/>
                  <a:gd name="connsiteY7-1038" fmla="*/ 7064697 h 9447769"/>
                  <a:gd name="connsiteX8-1039" fmla="*/ 2354495 w 9475132"/>
                  <a:gd name="connsiteY8-1040" fmla="*/ 4700676 h 9447769"/>
                  <a:gd name="connsiteX9-1041" fmla="*/ 2759279 w 9475132"/>
                  <a:gd name="connsiteY9-1042" fmla="*/ 4685812 h 9447769"/>
                  <a:gd name="connsiteX10-1043" fmla="*/ 4722779 w 9475132"/>
                  <a:gd name="connsiteY10-1044" fmla="*/ 2709612 h 9447769"/>
                  <a:gd name="connsiteX11-1045" fmla="*/ 4728040 w 9475132"/>
                  <a:gd name="connsiteY11-1046" fmla="*/ 2327132 h 9447769"/>
                  <a:gd name="connsiteX12-1047" fmla="*/ 7101586 w 9475132"/>
                  <a:gd name="connsiteY12-1048" fmla="*/ 1211 h 9447769"/>
                  <a:gd name="connsiteX0-1049" fmla="*/ 7101587 w 9475133"/>
                  <a:gd name="connsiteY0-1050" fmla="*/ 1211 h 9447769"/>
                  <a:gd name="connsiteX1-1051" fmla="*/ 9475133 w 9475133"/>
                  <a:gd name="connsiteY1-1052" fmla="*/ 2327132 h 9447769"/>
                  <a:gd name="connsiteX2-1053" fmla="*/ 7101587 w 9475133"/>
                  <a:gd name="connsiteY2-1054" fmla="*/ 4726078 h 9447769"/>
                  <a:gd name="connsiteX3-1055" fmla="*/ 6956837 w 9475133"/>
                  <a:gd name="connsiteY3-1056" fmla="*/ 4726412 h 9447769"/>
                  <a:gd name="connsiteX4-1057" fmla="*/ 4742837 w 9475133"/>
                  <a:gd name="connsiteY4-1058" fmla="*/ 6940412 h 9447769"/>
                  <a:gd name="connsiteX5-1059" fmla="*/ 4728042 w 9475133"/>
                  <a:gd name="connsiteY5-1060" fmla="*/ 7074222 h 9447769"/>
                  <a:gd name="connsiteX6-1061" fmla="*/ 2354496 w 9475133"/>
                  <a:gd name="connsiteY6-1062" fmla="*/ 9447768 h 9447769"/>
                  <a:gd name="connsiteX7-1063" fmla="*/ 1 w 9475133"/>
                  <a:gd name="connsiteY7-1064" fmla="*/ 7064697 h 9447769"/>
                  <a:gd name="connsiteX8-1065" fmla="*/ 2364021 w 9475133"/>
                  <a:gd name="connsiteY8-1066" fmla="*/ 4719726 h 9447769"/>
                  <a:gd name="connsiteX9-1067" fmla="*/ 2759280 w 9475133"/>
                  <a:gd name="connsiteY9-1068" fmla="*/ 4685812 h 9447769"/>
                  <a:gd name="connsiteX10-1069" fmla="*/ 4722780 w 9475133"/>
                  <a:gd name="connsiteY10-1070" fmla="*/ 2709612 h 9447769"/>
                  <a:gd name="connsiteX11-1071" fmla="*/ 4728041 w 9475133"/>
                  <a:gd name="connsiteY11-1072" fmla="*/ 2327132 h 9447769"/>
                  <a:gd name="connsiteX12-1073" fmla="*/ 7101587 w 9475133"/>
                  <a:gd name="connsiteY12-1074" fmla="*/ 1211 h 9447769"/>
                  <a:gd name="connsiteX0-1075" fmla="*/ 7101587 w 9475133"/>
                  <a:gd name="connsiteY0-1076" fmla="*/ 1211 h 9447769"/>
                  <a:gd name="connsiteX1-1077" fmla="*/ 9475133 w 9475133"/>
                  <a:gd name="connsiteY1-1078" fmla="*/ 2327132 h 9447769"/>
                  <a:gd name="connsiteX2-1079" fmla="*/ 7101587 w 9475133"/>
                  <a:gd name="connsiteY2-1080" fmla="*/ 4726078 h 9447769"/>
                  <a:gd name="connsiteX3-1081" fmla="*/ 6956837 w 9475133"/>
                  <a:gd name="connsiteY3-1082" fmla="*/ 4726412 h 9447769"/>
                  <a:gd name="connsiteX4-1083" fmla="*/ 4742837 w 9475133"/>
                  <a:gd name="connsiteY4-1084" fmla="*/ 6940412 h 9447769"/>
                  <a:gd name="connsiteX5-1085" fmla="*/ 4728042 w 9475133"/>
                  <a:gd name="connsiteY5-1086" fmla="*/ 7074222 h 9447769"/>
                  <a:gd name="connsiteX6-1087" fmla="*/ 2354496 w 9475133"/>
                  <a:gd name="connsiteY6-1088" fmla="*/ 9447768 h 9447769"/>
                  <a:gd name="connsiteX7-1089" fmla="*/ 1 w 9475133"/>
                  <a:gd name="connsiteY7-1090" fmla="*/ 7064697 h 9447769"/>
                  <a:gd name="connsiteX8-1091" fmla="*/ 2364021 w 9475133"/>
                  <a:gd name="connsiteY8-1092" fmla="*/ 4719726 h 9447769"/>
                  <a:gd name="connsiteX9-1093" fmla="*/ 2759280 w 9475133"/>
                  <a:gd name="connsiteY9-1094" fmla="*/ 4685812 h 9447769"/>
                  <a:gd name="connsiteX10-1095" fmla="*/ 4722780 w 9475133"/>
                  <a:gd name="connsiteY10-1096" fmla="*/ 2709612 h 9447769"/>
                  <a:gd name="connsiteX11-1097" fmla="*/ 4728041 w 9475133"/>
                  <a:gd name="connsiteY11-1098" fmla="*/ 2327132 h 9447769"/>
                  <a:gd name="connsiteX12-1099" fmla="*/ 7101587 w 9475133"/>
                  <a:gd name="connsiteY12-1100" fmla="*/ 1211 h 9447769"/>
                  <a:gd name="connsiteX0-1101" fmla="*/ 7101589 w 9475135"/>
                  <a:gd name="connsiteY0-1102" fmla="*/ 1211 h 9448058"/>
                  <a:gd name="connsiteX1-1103" fmla="*/ 9475135 w 9475135"/>
                  <a:gd name="connsiteY1-1104" fmla="*/ 2327132 h 9448058"/>
                  <a:gd name="connsiteX2-1105" fmla="*/ 7101589 w 9475135"/>
                  <a:gd name="connsiteY2-1106" fmla="*/ 4726078 h 9448058"/>
                  <a:gd name="connsiteX3-1107" fmla="*/ 6956839 w 9475135"/>
                  <a:gd name="connsiteY3-1108" fmla="*/ 4726412 h 9448058"/>
                  <a:gd name="connsiteX4-1109" fmla="*/ 4742839 w 9475135"/>
                  <a:gd name="connsiteY4-1110" fmla="*/ 6940412 h 9448058"/>
                  <a:gd name="connsiteX5-1111" fmla="*/ 4728044 w 9475135"/>
                  <a:gd name="connsiteY5-1112" fmla="*/ 7074222 h 9448058"/>
                  <a:gd name="connsiteX6-1113" fmla="*/ 2354498 w 9475135"/>
                  <a:gd name="connsiteY6-1114" fmla="*/ 9447768 h 9448058"/>
                  <a:gd name="connsiteX7-1115" fmla="*/ 3 w 9475135"/>
                  <a:gd name="connsiteY7-1116" fmla="*/ 7064697 h 9448058"/>
                  <a:gd name="connsiteX8-1117" fmla="*/ 2364023 w 9475135"/>
                  <a:gd name="connsiteY8-1118" fmla="*/ 4719726 h 9448058"/>
                  <a:gd name="connsiteX9-1119" fmla="*/ 2759282 w 9475135"/>
                  <a:gd name="connsiteY9-1120" fmla="*/ 4685812 h 9448058"/>
                  <a:gd name="connsiteX10-1121" fmla="*/ 4722782 w 9475135"/>
                  <a:gd name="connsiteY10-1122" fmla="*/ 2709612 h 9448058"/>
                  <a:gd name="connsiteX11-1123" fmla="*/ 4728043 w 9475135"/>
                  <a:gd name="connsiteY11-1124" fmla="*/ 2327132 h 9448058"/>
                  <a:gd name="connsiteX12-1125" fmla="*/ 7101589 w 9475135"/>
                  <a:gd name="connsiteY12-1126" fmla="*/ 1211 h 9448058"/>
                  <a:gd name="connsiteX0-1127" fmla="*/ 7101589 w 9475135"/>
                  <a:gd name="connsiteY0-1128" fmla="*/ 1211 h 9447974"/>
                  <a:gd name="connsiteX1-1129" fmla="*/ 9475135 w 9475135"/>
                  <a:gd name="connsiteY1-1130" fmla="*/ 2327132 h 9447974"/>
                  <a:gd name="connsiteX2-1131" fmla="*/ 7101589 w 9475135"/>
                  <a:gd name="connsiteY2-1132" fmla="*/ 4726078 h 9447974"/>
                  <a:gd name="connsiteX3-1133" fmla="*/ 6956839 w 9475135"/>
                  <a:gd name="connsiteY3-1134" fmla="*/ 4726412 h 9447974"/>
                  <a:gd name="connsiteX4-1135" fmla="*/ 4742839 w 9475135"/>
                  <a:gd name="connsiteY4-1136" fmla="*/ 6940412 h 9447974"/>
                  <a:gd name="connsiteX5-1137" fmla="*/ 4728044 w 9475135"/>
                  <a:gd name="connsiteY5-1138" fmla="*/ 7074222 h 9447974"/>
                  <a:gd name="connsiteX6-1139" fmla="*/ 2354498 w 9475135"/>
                  <a:gd name="connsiteY6-1140" fmla="*/ 9447768 h 9447974"/>
                  <a:gd name="connsiteX7-1141" fmla="*/ 3 w 9475135"/>
                  <a:gd name="connsiteY7-1142" fmla="*/ 7064697 h 9447974"/>
                  <a:gd name="connsiteX8-1143" fmla="*/ 2364023 w 9475135"/>
                  <a:gd name="connsiteY8-1144" fmla="*/ 4719726 h 9447974"/>
                  <a:gd name="connsiteX9-1145" fmla="*/ 2759282 w 9475135"/>
                  <a:gd name="connsiteY9-1146" fmla="*/ 4685812 h 9447974"/>
                  <a:gd name="connsiteX10-1147" fmla="*/ 4722782 w 9475135"/>
                  <a:gd name="connsiteY10-1148" fmla="*/ 2709612 h 9447974"/>
                  <a:gd name="connsiteX11-1149" fmla="*/ 4728043 w 9475135"/>
                  <a:gd name="connsiteY11-1150" fmla="*/ 2327132 h 9447974"/>
                  <a:gd name="connsiteX12-1151" fmla="*/ 7101589 w 9475135"/>
                  <a:gd name="connsiteY12-1152" fmla="*/ 1211 h 9447974"/>
                  <a:gd name="connsiteX0-1153" fmla="*/ 7101589 w 9475135"/>
                  <a:gd name="connsiteY0-1154" fmla="*/ 1211 h 9447974"/>
                  <a:gd name="connsiteX1-1155" fmla="*/ 9475135 w 9475135"/>
                  <a:gd name="connsiteY1-1156" fmla="*/ 2327132 h 9447974"/>
                  <a:gd name="connsiteX2-1157" fmla="*/ 7101589 w 9475135"/>
                  <a:gd name="connsiteY2-1158" fmla="*/ 4726078 h 9447974"/>
                  <a:gd name="connsiteX3-1159" fmla="*/ 6956839 w 9475135"/>
                  <a:gd name="connsiteY3-1160" fmla="*/ 4726412 h 9447974"/>
                  <a:gd name="connsiteX4-1161" fmla="*/ 4742839 w 9475135"/>
                  <a:gd name="connsiteY4-1162" fmla="*/ 6940412 h 9447974"/>
                  <a:gd name="connsiteX5-1163" fmla="*/ 4728044 w 9475135"/>
                  <a:gd name="connsiteY5-1164" fmla="*/ 7074222 h 9447974"/>
                  <a:gd name="connsiteX6-1165" fmla="*/ 2354498 w 9475135"/>
                  <a:gd name="connsiteY6-1166" fmla="*/ 9447768 h 9447974"/>
                  <a:gd name="connsiteX7-1167" fmla="*/ 3 w 9475135"/>
                  <a:gd name="connsiteY7-1168" fmla="*/ 7064697 h 9447974"/>
                  <a:gd name="connsiteX8-1169" fmla="*/ 2364023 w 9475135"/>
                  <a:gd name="connsiteY8-1170" fmla="*/ 4719726 h 9447974"/>
                  <a:gd name="connsiteX9-1171" fmla="*/ 2759282 w 9475135"/>
                  <a:gd name="connsiteY9-1172" fmla="*/ 4685812 h 9447974"/>
                  <a:gd name="connsiteX10-1173" fmla="*/ 4722782 w 9475135"/>
                  <a:gd name="connsiteY10-1174" fmla="*/ 2709612 h 9447974"/>
                  <a:gd name="connsiteX11-1175" fmla="*/ 4728043 w 9475135"/>
                  <a:gd name="connsiteY11-1176" fmla="*/ 2327132 h 9447974"/>
                  <a:gd name="connsiteX12-1177" fmla="*/ 7101589 w 9475135"/>
                  <a:gd name="connsiteY12-1178" fmla="*/ 1211 h 944797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</a:cxnLst>
                <a:rect l="l" t="t" r="r" b="b"/>
                <a:pathLst>
                  <a:path w="9475135" h="9447974">
                    <a:moveTo>
                      <a:pt x="7101589" y="1211"/>
                    </a:moveTo>
                    <a:cubicBezTo>
                      <a:pt x="8498187" y="-46414"/>
                      <a:pt x="9475135" y="1320579"/>
                      <a:pt x="9475135" y="2327132"/>
                    </a:cubicBezTo>
                    <a:cubicBezTo>
                      <a:pt x="9475135" y="3333685"/>
                      <a:pt x="8726787" y="4675278"/>
                      <a:pt x="7101589" y="4726078"/>
                    </a:cubicBezTo>
                    <a:lnTo>
                      <a:pt x="6956839" y="4726412"/>
                    </a:lnTo>
                    <a:cubicBezTo>
                      <a:pt x="5854731" y="4828012"/>
                      <a:pt x="4844439" y="5679554"/>
                      <a:pt x="4742839" y="6940412"/>
                    </a:cubicBezTo>
                    <a:lnTo>
                      <a:pt x="4728044" y="7074222"/>
                    </a:lnTo>
                    <a:cubicBezTo>
                      <a:pt x="4728044" y="7937420"/>
                      <a:pt x="4104530" y="9468405"/>
                      <a:pt x="2354498" y="9447768"/>
                    </a:cubicBezTo>
                    <a:cubicBezTo>
                      <a:pt x="604466" y="9427131"/>
                      <a:pt x="-1584" y="7852704"/>
                      <a:pt x="3" y="7064697"/>
                    </a:cubicBezTo>
                    <a:cubicBezTo>
                      <a:pt x="1590" y="6276690"/>
                      <a:pt x="652113" y="4782365"/>
                      <a:pt x="2364023" y="4719726"/>
                    </a:cubicBezTo>
                    <a:cubicBezTo>
                      <a:pt x="2604741" y="4710918"/>
                      <a:pt x="2393143" y="4731906"/>
                      <a:pt x="2759282" y="4685812"/>
                    </a:cubicBezTo>
                    <a:cubicBezTo>
                      <a:pt x="3839376" y="4491092"/>
                      <a:pt x="4534412" y="3789706"/>
                      <a:pt x="4722782" y="2709612"/>
                    </a:cubicBezTo>
                    <a:cubicBezTo>
                      <a:pt x="4724536" y="2582119"/>
                      <a:pt x="4726289" y="2454625"/>
                      <a:pt x="4728043" y="2327132"/>
                    </a:cubicBezTo>
                    <a:cubicBezTo>
                      <a:pt x="4823293" y="1035309"/>
                      <a:pt x="5704991" y="48836"/>
                      <a:pt x="7101589" y="1211"/>
                    </a:cubicBezTo>
                    <a:close/>
                  </a:path>
                </a:pathLst>
              </a:custGeom>
              <a:solidFill>
                <a:srgbClr val="005B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88"/>
              </a:p>
            </p:txBody>
          </p:sp>
          <p:sp>
            <p:nvSpPr>
              <p:cNvPr id="412" name="椭圆 411"/>
              <p:cNvSpPr>
                <a:spLocks noChangeAspect="1"/>
              </p:cNvSpPr>
              <p:nvPr/>
            </p:nvSpPr>
            <p:spPr>
              <a:xfrm>
                <a:off x="8122720" y="5674769"/>
                <a:ext cx="4507200" cy="4507200"/>
              </a:xfrm>
              <a:prstGeom prst="ellipse">
                <a:avLst/>
              </a:prstGeom>
              <a:solidFill>
                <a:srgbClr val="EEB0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88"/>
              </a:p>
            </p:txBody>
          </p:sp>
        </p:grpSp>
        <p:sp>
          <p:nvSpPr>
            <p:cNvPr id="409" name="任意多边形 408"/>
            <p:cNvSpPr/>
            <p:nvPr/>
          </p:nvSpPr>
          <p:spPr>
            <a:xfrm>
              <a:off x="9998046" y="8726943"/>
              <a:ext cx="6655742" cy="1720039"/>
            </a:xfrm>
            <a:custGeom>
              <a:avLst/>
              <a:gdLst/>
              <a:ahLst/>
              <a:cxnLst/>
              <a:rect l="l" t="t" r="r" b="b"/>
              <a:pathLst>
                <a:path w="6655742" h="1720039">
                  <a:moveTo>
                    <a:pt x="3884656" y="219168"/>
                  </a:moveTo>
                  <a:lnTo>
                    <a:pt x="3884656" y="1501946"/>
                  </a:lnTo>
                  <a:lnTo>
                    <a:pt x="4126385" y="1501946"/>
                  </a:lnTo>
                  <a:cubicBezTo>
                    <a:pt x="4337674" y="1501946"/>
                    <a:pt x="4502588" y="1444289"/>
                    <a:pt x="4621124" y="1328975"/>
                  </a:cubicBezTo>
                  <a:cubicBezTo>
                    <a:pt x="4739662" y="1213661"/>
                    <a:pt x="4798930" y="1052150"/>
                    <a:pt x="4798930" y="844442"/>
                  </a:cubicBezTo>
                  <a:cubicBezTo>
                    <a:pt x="4798930" y="636733"/>
                    <a:pt x="4738050" y="480594"/>
                    <a:pt x="4616290" y="376024"/>
                  </a:cubicBezTo>
                  <a:cubicBezTo>
                    <a:pt x="4494530" y="271453"/>
                    <a:pt x="4334452" y="219168"/>
                    <a:pt x="4136054" y="219168"/>
                  </a:cubicBezTo>
                  <a:close/>
                  <a:moveTo>
                    <a:pt x="5401972" y="27933"/>
                  </a:moveTo>
                  <a:lnTo>
                    <a:pt x="5616843" y="27933"/>
                  </a:lnTo>
                  <a:lnTo>
                    <a:pt x="5616843" y="1029230"/>
                  </a:lnTo>
                  <a:cubicBezTo>
                    <a:pt x="5616843" y="1362280"/>
                    <a:pt x="5756509" y="1528804"/>
                    <a:pt x="6035840" y="1528804"/>
                  </a:cubicBezTo>
                  <a:cubicBezTo>
                    <a:pt x="6305862" y="1528804"/>
                    <a:pt x="6440872" y="1367651"/>
                    <a:pt x="6440872" y="1045346"/>
                  </a:cubicBezTo>
                  <a:lnTo>
                    <a:pt x="6440872" y="27933"/>
                  </a:lnTo>
                  <a:lnTo>
                    <a:pt x="6655742" y="27933"/>
                  </a:lnTo>
                  <a:lnTo>
                    <a:pt x="6655742" y="1014189"/>
                  </a:lnTo>
                  <a:cubicBezTo>
                    <a:pt x="6655742" y="1484756"/>
                    <a:pt x="6442304" y="1720039"/>
                    <a:pt x="6015428" y="1720039"/>
                  </a:cubicBezTo>
                  <a:cubicBezTo>
                    <a:pt x="5606458" y="1720039"/>
                    <a:pt x="5401972" y="1492993"/>
                    <a:pt x="5401972" y="1038899"/>
                  </a:cubicBezTo>
                  <a:close/>
                  <a:moveTo>
                    <a:pt x="3669785" y="27933"/>
                  </a:moveTo>
                  <a:lnTo>
                    <a:pt x="4144649" y="27933"/>
                  </a:lnTo>
                  <a:cubicBezTo>
                    <a:pt x="4396764" y="27933"/>
                    <a:pt x="4606442" y="101347"/>
                    <a:pt x="4773682" y="248176"/>
                  </a:cubicBezTo>
                  <a:cubicBezTo>
                    <a:pt x="4940924" y="395004"/>
                    <a:pt x="5024544" y="591968"/>
                    <a:pt x="5024544" y="839070"/>
                  </a:cubicBezTo>
                  <a:cubicBezTo>
                    <a:pt x="5024544" y="1096914"/>
                    <a:pt x="4940924" y="1303548"/>
                    <a:pt x="4773682" y="1458971"/>
                  </a:cubicBezTo>
                  <a:cubicBezTo>
                    <a:pt x="4606442" y="1614394"/>
                    <a:pt x="4391034" y="1692106"/>
                    <a:pt x="4127460" y="1692106"/>
                  </a:cubicBezTo>
                  <a:lnTo>
                    <a:pt x="3669785" y="1692106"/>
                  </a:lnTo>
                  <a:close/>
                  <a:moveTo>
                    <a:pt x="2383910" y="27933"/>
                  </a:moveTo>
                  <a:lnTo>
                    <a:pt x="3241244" y="27933"/>
                  </a:lnTo>
                  <a:lnTo>
                    <a:pt x="3241244" y="219168"/>
                  </a:lnTo>
                  <a:lnTo>
                    <a:pt x="2598780" y="219168"/>
                  </a:lnTo>
                  <a:lnTo>
                    <a:pt x="2598780" y="752047"/>
                  </a:lnTo>
                  <a:lnTo>
                    <a:pt x="3193972" y="752047"/>
                  </a:lnTo>
                  <a:lnTo>
                    <a:pt x="3193972" y="942208"/>
                  </a:lnTo>
                  <a:lnTo>
                    <a:pt x="2598780" y="942208"/>
                  </a:lnTo>
                  <a:lnTo>
                    <a:pt x="2598780" y="1501946"/>
                  </a:lnTo>
                  <a:lnTo>
                    <a:pt x="3278846" y="1501946"/>
                  </a:lnTo>
                  <a:lnTo>
                    <a:pt x="3278846" y="1692106"/>
                  </a:lnTo>
                  <a:lnTo>
                    <a:pt x="2383910" y="1692106"/>
                  </a:lnTo>
                  <a:close/>
                  <a:moveTo>
                    <a:pt x="1660010" y="27933"/>
                  </a:moveTo>
                  <a:lnTo>
                    <a:pt x="1874881" y="27933"/>
                  </a:lnTo>
                  <a:lnTo>
                    <a:pt x="1874881" y="1692106"/>
                  </a:lnTo>
                  <a:lnTo>
                    <a:pt x="1660010" y="1692106"/>
                  </a:lnTo>
                  <a:close/>
                  <a:moveTo>
                    <a:pt x="851962" y="0"/>
                  </a:moveTo>
                  <a:cubicBezTo>
                    <a:pt x="1010966" y="0"/>
                    <a:pt x="1142395" y="22561"/>
                    <a:pt x="1246250" y="67684"/>
                  </a:cubicBezTo>
                  <a:lnTo>
                    <a:pt x="1246250" y="292224"/>
                  </a:lnTo>
                  <a:cubicBezTo>
                    <a:pt x="1127354" y="226330"/>
                    <a:pt x="996641" y="193384"/>
                    <a:pt x="854110" y="193384"/>
                  </a:cubicBezTo>
                  <a:cubicBezTo>
                    <a:pt x="668606" y="193384"/>
                    <a:pt x="517480" y="255159"/>
                    <a:pt x="400734" y="378709"/>
                  </a:cubicBezTo>
                  <a:cubicBezTo>
                    <a:pt x="283987" y="502260"/>
                    <a:pt x="225614" y="668964"/>
                    <a:pt x="225614" y="878821"/>
                  </a:cubicBezTo>
                  <a:cubicBezTo>
                    <a:pt x="225614" y="1077934"/>
                    <a:pt x="280048" y="1236043"/>
                    <a:pt x="388916" y="1353148"/>
                  </a:cubicBezTo>
                  <a:cubicBezTo>
                    <a:pt x="497784" y="1470252"/>
                    <a:pt x="640314" y="1528804"/>
                    <a:pt x="816508" y="1528804"/>
                  </a:cubicBezTo>
                  <a:cubicBezTo>
                    <a:pt x="981242" y="1528804"/>
                    <a:pt x="1124490" y="1491560"/>
                    <a:pt x="1246250" y="1417072"/>
                  </a:cubicBezTo>
                  <a:lnTo>
                    <a:pt x="1246250" y="1623347"/>
                  </a:lnTo>
                  <a:cubicBezTo>
                    <a:pt x="1123773" y="1687808"/>
                    <a:pt x="970141" y="1720039"/>
                    <a:pt x="785352" y="1720039"/>
                  </a:cubicBezTo>
                  <a:cubicBezTo>
                    <a:pt x="546846" y="1720039"/>
                    <a:pt x="356327" y="1644297"/>
                    <a:pt x="213796" y="1492814"/>
                  </a:cubicBezTo>
                  <a:cubicBezTo>
                    <a:pt x="71265" y="1341330"/>
                    <a:pt x="0" y="1140963"/>
                    <a:pt x="0" y="891713"/>
                  </a:cubicBezTo>
                  <a:cubicBezTo>
                    <a:pt x="0" y="623841"/>
                    <a:pt x="80218" y="408254"/>
                    <a:pt x="240655" y="244952"/>
                  </a:cubicBezTo>
                  <a:cubicBezTo>
                    <a:pt x="401092" y="81651"/>
                    <a:pt x="604861" y="0"/>
                    <a:pt x="85196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88"/>
            </a:p>
          </p:txBody>
        </p:sp>
      </p:grpSp>
    </p:spTree>
    <p:extLst>
      <p:ext uri="{BB962C8B-B14F-4D97-AF65-F5344CB8AC3E}">
        <p14:creationId xmlns:p14="http://schemas.microsoft.com/office/powerpoint/2010/main" val="216293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6" r:id="rId2"/>
    <p:sldLayoutId id="2147483667" r:id="rId3"/>
    <p:sldLayoutId id="2147483669" r:id="rId4"/>
    <p:sldLayoutId id="2147483668" r:id="rId5"/>
    <p:sldLayoutId id="2147483665" r:id="rId6"/>
  </p:sldLayoutIdLst>
  <p:txStyles>
    <p:titleStyle>
      <a:lvl1pPr algn="l" defTabSz="1714433" rtl="0" eaLnBrk="1" latinLnBrk="0" hangingPunct="1">
        <a:lnSpc>
          <a:spcPct val="90000"/>
        </a:lnSpc>
        <a:spcBef>
          <a:spcPct val="0"/>
        </a:spcBef>
        <a:buNone/>
        <a:defRPr sz="8250" kern="1200">
          <a:solidFill>
            <a:schemeClr val="bg2">
              <a:lumMod val="10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428608" indent="-428608" algn="l" defTabSz="1714433" rtl="0" eaLnBrk="1" latinLnBrk="0" hangingPunct="1">
        <a:lnSpc>
          <a:spcPct val="90000"/>
        </a:lnSpc>
        <a:spcBef>
          <a:spcPts val="1875"/>
        </a:spcBef>
        <a:buFont typeface="Arial" panose="020B0604020202020204" pitchFamily="34" charset="0"/>
        <a:buChar char="•"/>
        <a:defRPr sz="5250" kern="1200">
          <a:solidFill>
            <a:schemeClr val="bg2">
              <a:lumMod val="10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1285823" indent="-428608" algn="l" defTabSz="1714433" rtl="0" eaLnBrk="1" latinLnBrk="0" hangingPunct="1">
        <a:lnSpc>
          <a:spcPct val="90000"/>
        </a:lnSpc>
        <a:spcBef>
          <a:spcPts val="938"/>
        </a:spcBef>
        <a:buFont typeface="Arial" panose="020B0604020202020204" pitchFamily="34" charset="0"/>
        <a:buChar char="•"/>
        <a:defRPr sz="4500" kern="1200">
          <a:solidFill>
            <a:schemeClr val="bg2">
              <a:lumMod val="10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2143040" indent="-428608" algn="l" defTabSz="1714433" rtl="0" eaLnBrk="1" latinLnBrk="0" hangingPunct="1">
        <a:lnSpc>
          <a:spcPct val="90000"/>
        </a:lnSpc>
        <a:spcBef>
          <a:spcPts val="938"/>
        </a:spcBef>
        <a:buFont typeface="Arial" panose="020B0604020202020204" pitchFamily="34" charset="0"/>
        <a:buChar char="•"/>
        <a:defRPr sz="3750" kern="1200">
          <a:solidFill>
            <a:schemeClr val="bg2">
              <a:lumMod val="10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3000255" indent="-428608" algn="l" defTabSz="1714433" rtl="0" eaLnBrk="1" latinLnBrk="0" hangingPunct="1">
        <a:lnSpc>
          <a:spcPct val="90000"/>
        </a:lnSpc>
        <a:spcBef>
          <a:spcPts val="938"/>
        </a:spcBef>
        <a:buFont typeface="Arial" panose="020B0604020202020204" pitchFamily="34" charset="0"/>
        <a:buChar char="•"/>
        <a:defRPr sz="3375" kern="1200">
          <a:solidFill>
            <a:schemeClr val="bg2">
              <a:lumMod val="10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3857470" indent="-428608" algn="l" defTabSz="1714433" rtl="0" eaLnBrk="1" latinLnBrk="0" hangingPunct="1">
        <a:lnSpc>
          <a:spcPct val="90000"/>
        </a:lnSpc>
        <a:spcBef>
          <a:spcPts val="938"/>
        </a:spcBef>
        <a:buFont typeface="Arial" panose="020B0604020202020204" pitchFamily="34" charset="0"/>
        <a:buChar char="•"/>
        <a:defRPr sz="3375" kern="1200">
          <a:solidFill>
            <a:schemeClr val="bg2">
              <a:lumMod val="10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4714688" indent="-428608" algn="l" defTabSz="1714433" rtl="0" eaLnBrk="1" latinLnBrk="0" hangingPunct="1">
        <a:lnSpc>
          <a:spcPct val="90000"/>
        </a:lnSpc>
        <a:spcBef>
          <a:spcPts val="938"/>
        </a:spcBef>
        <a:buFont typeface="Arial" panose="020B0604020202020204" pitchFamily="34" charset="0"/>
        <a:buChar char="•"/>
        <a:defRPr sz="3375" kern="1200">
          <a:solidFill>
            <a:schemeClr val="tx1"/>
          </a:solidFill>
          <a:latin typeface="+mn-lt"/>
          <a:ea typeface="+mn-ea"/>
          <a:cs typeface="+mn-cs"/>
        </a:defRPr>
      </a:lvl6pPr>
      <a:lvl7pPr marL="5571903" indent="-428608" algn="l" defTabSz="1714433" rtl="0" eaLnBrk="1" latinLnBrk="0" hangingPunct="1">
        <a:lnSpc>
          <a:spcPct val="90000"/>
        </a:lnSpc>
        <a:spcBef>
          <a:spcPts val="938"/>
        </a:spcBef>
        <a:buFont typeface="Arial" panose="020B0604020202020204" pitchFamily="34" charset="0"/>
        <a:buChar char="•"/>
        <a:defRPr sz="3375" kern="1200">
          <a:solidFill>
            <a:schemeClr val="tx1"/>
          </a:solidFill>
          <a:latin typeface="+mn-lt"/>
          <a:ea typeface="+mn-ea"/>
          <a:cs typeface="+mn-cs"/>
        </a:defRPr>
      </a:lvl7pPr>
      <a:lvl8pPr marL="6429118" indent="-428608" algn="l" defTabSz="1714433" rtl="0" eaLnBrk="1" latinLnBrk="0" hangingPunct="1">
        <a:lnSpc>
          <a:spcPct val="90000"/>
        </a:lnSpc>
        <a:spcBef>
          <a:spcPts val="938"/>
        </a:spcBef>
        <a:buFont typeface="Arial" panose="020B0604020202020204" pitchFamily="34" charset="0"/>
        <a:buChar char="•"/>
        <a:defRPr sz="3375" kern="1200">
          <a:solidFill>
            <a:schemeClr val="tx1"/>
          </a:solidFill>
          <a:latin typeface="+mn-lt"/>
          <a:ea typeface="+mn-ea"/>
          <a:cs typeface="+mn-cs"/>
        </a:defRPr>
      </a:lvl8pPr>
      <a:lvl9pPr marL="7286333" indent="-428608" algn="l" defTabSz="1714433" rtl="0" eaLnBrk="1" latinLnBrk="0" hangingPunct="1">
        <a:lnSpc>
          <a:spcPct val="90000"/>
        </a:lnSpc>
        <a:spcBef>
          <a:spcPts val="938"/>
        </a:spcBef>
        <a:buFont typeface="Arial" panose="020B0604020202020204" pitchFamily="34" charset="0"/>
        <a:buChar char="•"/>
        <a:defRPr sz="33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714433" rtl="0" eaLnBrk="1" latinLnBrk="0" hangingPunct="1">
        <a:defRPr sz="3375" kern="1200">
          <a:solidFill>
            <a:schemeClr val="tx1"/>
          </a:solidFill>
          <a:latin typeface="+mn-lt"/>
          <a:ea typeface="+mn-ea"/>
          <a:cs typeface="+mn-cs"/>
        </a:defRPr>
      </a:lvl1pPr>
      <a:lvl2pPr marL="857215" algn="l" defTabSz="1714433" rtl="0" eaLnBrk="1" latinLnBrk="0" hangingPunct="1">
        <a:defRPr sz="3375" kern="1200">
          <a:solidFill>
            <a:schemeClr val="tx1"/>
          </a:solidFill>
          <a:latin typeface="+mn-lt"/>
          <a:ea typeface="+mn-ea"/>
          <a:cs typeface="+mn-cs"/>
        </a:defRPr>
      </a:lvl2pPr>
      <a:lvl3pPr marL="1714433" algn="l" defTabSz="1714433" rtl="0" eaLnBrk="1" latinLnBrk="0" hangingPunct="1">
        <a:defRPr sz="3375" kern="1200">
          <a:solidFill>
            <a:schemeClr val="tx1"/>
          </a:solidFill>
          <a:latin typeface="+mn-lt"/>
          <a:ea typeface="+mn-ea"/>
          <a:cs typeface="+mn-cs"/>
        </a:defRPr>
      </a:lvl3pPr>
      <a:lvl4pPr marL="2571648" algn="l" defTabSz="1714433" rtl="0" eaLnBrk="1" latinLnBrk="0" hangingPunct="1">
        <a:defRPr sz="3375" kern="1200">
          <a:solidFill>
            <a:schemeClr val="tx1"/>
          </a:solidFill>
          <a:latin typeface="+mn-lt"/>
          <a:ea typeface="+mn-ea"/>
          <a:cs typeface="+mn-cs"/>
        </a:defRPr>
      </a:lvl4pPr>
      <a:lvl5pPr marL="3428863" algn="l" defTabSz="1714433" rtl="0" eaLnBrk="1" latinLnBrk="0" hangingPunct="1">
        <a:defRPr sz="3375" kern="1200">
          <a:solidFill>
            <a:schemeClr val="tx1"/>
          </a:solidFill>
          <a:latin typeface="+mn-lt"/>
          <a:ea typeface="+mn-ea"/>
          <a:cs typeface="+mn-cs"/>
        </a:defRPr>
      </a:lvl5pPr>
      <a:lvl6pPr marL="4286078" algn="l" defTabSz="1714433" rtl="0" eaLnBrk="1" latinLnBrk="0" hangingPunct="1">
        <a:defRPr sz="3375" kern="1200">
          <a:solidFill>
            <a:schemeClr val="tx1"/>
          </a:solidFill>
          <a:latin typeface="+mn-lt"/>
          <a:ea typeface="+mn-ea"/>
          <a:cs typeface="+mn-cs"/>
        </a:defRPr>
      </a:lvl6pPr>
      <a:lvl7pPr marL="5143295" algn="l" defTabSz="1714433" rtl="0" eaLnBrk="1" latinLnBrk="0" hangingPunct="1">
        <a:defRPr sz="3375" kern="1200">
          <a:solidFill>
            <a:schemeClr val="tx1"/>
          </a:solidFill>
          <a:latin typeface="+mn-lt"/>
          <a:ea typeface="+mn-ea"/>
          <a:cs typeface="+mn-cs"/>
        </a:defRPr>
      </a:lvl7pPr>
      <a:lvl8pPr marL="6000510" algn="l" defTabSz="1714433" rtl="0" eaLnBrk="1" latinLnBrk="0" hangingPunct="1">
        <a:defRPr sz="3375" kern="1200">
          <a:solidFill>
            <a:schemeClr val="tx1"/>
          </a:solidFill>
          <a:latin typeface="+mn-lt"/>
          <a:ea typeface="+mn-ea"/>
          <a:cs typeface="+mn-cs"/>
        </a:defRPr>
      </a:lvl8pPr>
      <a:lvl9pPr marL="6857725" algn="l" defTabSz="1714433" rtl="0" eaLnBrk="1" latinLnBrk="0" hangingPunct="1">
        <a:defRPr sz="33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ciedu.com.cn/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734944" y="3747964"/>
            <a:ext cx="18002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9600" b="1" dirty="0" smtClean="0">
                <a:ln>
                  <a:solidFill>
                    <a:srgbClr val="1D9B93"/>
                  </a:solidFill>
                </a:ln>
                <a:solidFill>
                  <a:srgbClr val="0072DA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湖南省化工和危险化学品</a:t>
            </a:r>
            <a:endParaRPr lang="en-US" altLang="zh-CN" sz="9600" b="1" dirty="0" smtClean="0">
              <a:ln>
                <a:solidFill>
                  <a:srgbClr val="1D9B93"/>
                </a:solidFill>
              </a:ln>
              <a:solidFill>
                <a:srgbClr val="0072DA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9600" b="1" dirty="0">
                <a:ln>
                  <a:solidFill>
                    <a:srgbClr val="1D9B93"/>
                  </a:solidFill>
                </a:ln>
                <a:solidFill>
                  <a:srgbClr val="0072DA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企业主要</a:t>
            </a:r>
            <a:r>
              <a:rPr lang="zh-CN" altLang="en-US" sz="9600" b="1" dirty="0" smtClean="0">
                <a:ln>
                  <a:solidFill>
                    <a:srgbClr val="1D9B93"/>
                  </a:solidFill>
                </a:ln>
                <a:solidFill>
                  <a:srgbClr val="0072DA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负责人、</a:t>
            </a:r>
            <a:r>
              <a:rPr lang="zh-CN" altLang="en-US" sz="9600" b="1" dirty="0" smtClean="0">
                <a:ln>
                  <a:solidFill>
                    <a:srgbClr val="1D9B93"/>
                  </a:solidFill>
                </a:ln>
                <a:solidFill>
                  <a:srgbClr val="0072DA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安全监管人员</a:t>
            </a:r>
            <a:r>
              <a:rPr lang="zh-CN" altLang="en-US" sz="9600" b="1" dirty="0" smtClean="0">
                <a:ln>
                  <a:solidFill>
                    <a:srgbClr val="1D9B93"/>
                  </a:solidFill>
                </a:ln>
                <a:solidFill>
                  <a:srgbClr val="0072DA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在线培训教育指南</a:t>
            </a:r>
            <a:endParaRPr lang="zh-CN" altLang="en-US" sz="9600" b="1" dirty="0">
              <a:ln>
                <a:solidFill>
                  <a:srgbClr val="1D9B93"/>
                </a:solidFill>
              </a:ln>
              <a:solidFill>
                <a:srgbClr val="0072DA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63236" y="11524828"/>
            <a:ext cx="12745416" cy="2046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/>
              <a:t>化工安全教育公共服务平台</a:t>
            </a:r>
            <a:endParaRPr lang="en-US" altLang="zh-CN" dirty="0" smtClean="0"/>
          </a:p>
          <a:p>
            <a:pPr algn="ctr">
              <a:lnSpc>
                <a:spcPct val="150000"/>
              </a:lnSpc>
            </a:pPr>
            <a:r>
              <a:rPr lang="en-US" altLang="zh-CN" dirty="0" smtClean="0"/>
              <a:t>2019</a:t>
            </a:r>
            <a:r>
              <a:rPr lang="zh-CN" altLang="en-US" dirty="0" smtClean="0"/>
              <a:t>年</a:t>
            </a:r>
            <a:r>
              <a:rPr lang="en-US" altLang="zh-CN" dirty="0" smtClean="0"/>
              <a:t>8</a:t>
            </a:r>
            <a:r>
              <a:rPr lang="zh-CN" altLang="en-US" dirty="0" smtClean="0"/>
              <a:t>月版 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13"/>
            <a:ext cx="30480000" cy="1710769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759280" y="11524828"/>
            <a:ext cx="22106456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5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5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点击“我的班级”→选择加入的</a:t>
            </a:r>
            <a:r>
              <a:rPr lang="zh-CN" altLang="en-US" sz="5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班级</a:t>
            </a:r>
            <a:r>
              <a:rPr lang="zh-CN" altLang="en-US" sz="5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→开始学习</a:t>
            </a:r>
            <a:endParaRPr lang="zh-CN" altLang="en-US" sz="5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78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2597"/>
          <a:stretch/>
        </p:blipFill>
        <p:spPr>
          <a:xfrm>
            <a:off x="-8011" y="0"/>
            <a:ext cx="21242360" cy="1483364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2368792" y="3747964"/>
            <a:ext cx="7848872" cy="5373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在班级的“课程”页面，可见班级学习课程，学员可根据需求自主选择课程</a:t>
            </a:r>
            <a:endParaRPr lang="zh-CN" altLang="en-US" sz="6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右箭头 3"/>
          <p:cNvSpPr/>
          <p:nvPr/>
        </p:nvSpPr>
        <p:spPr>
          <a:xfrm rot="9411189">
            <a:off x="17898306" y="7384328"/>
            <a:ext cx="3111760" cy="177837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342456" y="8572500"/>
            <a:ext cx="14689632" cy="28803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68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5716"/>
            <a:ext cx="19560480" cy="1233964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848512" y="5583988"/>
            <a:ext cx="974632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6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6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课程由不同学习任务组成，如视频学习任务、练习任务；自主选择任务学习。</a:t>
            </a:r>
            <a:endParaRPr lang="en-US" altLang="zh-CN" sz="60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右箭头 3"/>
          <p:cNvSpPr/>
          <p:nvPr/>
        </p:nvSpPr>
        <p:spPr>
          <a:xfrm rot="8771809">
            <a:off x="13549142" y="8055599"/>
            <a:ext cx="4702148" cy="19933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210584" y="11226602"/>
            <a:ext cx="14689632" cy="12343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9848512" y="10655749"/>
            <a:ext cx="9746323" cy="273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6000" b="1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课程学时计算方式：</a:t>
            </a:r>
            <a:endParaRPr lang="en-US" altLang="zh-CN" sz="6000" b="1" dirty="0" smtClean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7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</a:t>
            </a:r>
            <a:r>
              <a:rPr lang="zh-CN" altLang="en-US" sz="7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所有学习任务！</a:t>
            </a:r>
            <a:endParaRPr lang="en-US" altLang="zh-CN" sz="72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142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104" y="1227684"/>
            <a:ext cx="30511104" cy="1369185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231786" y="4465194"/>
            <a:ext cx="5485628" cy="333322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5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课程学习时可随时添加学习笔记</a:t>
            </a:r>
            <a:endParaRPr lang="zh-CN" altLang="en-US" sz="5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1216664" y="7132340"/>
            <a:ext cx="2232248" cy="1800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4231786" y="9339054"/>
            <a:ext cx="5485628" cy="333322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sz="5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课程学习时可对学习内容进行提问</a:t>
            </a:r>
            <a:endParaRPr lang="zh-CN" altLang="en-US" sz="5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229512" y="8932540"/>
            <a:ext cx="2232248" cy="1800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7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076" y="-716532"/>
            <a:ext cx="30480000" cy="1786153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942856" y="13253020"/>
            <a:ext cx="19010112" cy="225292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</a:t>
            </a:r>
            <a:r>
              <a:rPr lang="zh-CN" altLang="en-US" sz="5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看完一个课时后，点击“下一任务”即可开始下一课时学习；</a:t>
            </a:r>
            <a:endParaRPr lang="en-US" altLang="zh-CN" sz="54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5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未看完，下次打开课程可从停顿处自动开始</a:t>
            </a:r>
            <a:endParaRPr lang="zh-CN" altLang="en-US" sz="5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908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84005"/>
          <a:stretch/>
        </p:blipFill>
        <p:spPr>
          <a:xfrm>
            <a:off x="19472" y="0"/>
            <a:ext cx="30480000" cy="27363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88" y="2736676"/>
            <a:ext cx="30481488" cy="1207087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4601040" y="1441748"/>
            <a:ext cx="3384376" cy="12957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280184" y="4612060"/>
            <a:ext cx="4824536" cy="1296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239256" y="9148564"/>
            <a:ext cx="8137648" cy="1296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1248" y="15147786"/>
            <a:ext cx="13574788" cy="1825693"/>
          </a:xfrm>
          <a:prstGeom prst="rect">
            <a:avLst/>
          </a:prstGeom>
          <a:solidFill>
            <a:srgbClr val="005BAC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9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个人学习进度查看</a:t>
            </a:r>
            <a:endParaRPr lang="en-US" altLang="zh-CN" sz="9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线形标注 2 11"/>
          <p:cNvSpPr/>
          <p:nvPr/>
        </p:nvSpPr>
        <p:spPr>
          <a:xfrm>
            <a:off x="4294784" y="6344543"/>
            <a:ext cx="6408712" cy="1473101"/>
          </a:xfrm>
          <a:prstGeom prst="borderCallout2">
            <a:avLst>
              <a:gd name="adj1" fmla="val 21336"/>
              <a:gd name="adj2" fmla="val -10"/>
              <a:gd name="adj3" fmla="val -4527"/>
              <a:gd name="adj4" fmla="val 574"/>
              <a:gd name="adj5" fmla="val -24579"/>
              <a:gd name="adj6" fmla="val -296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zh-CN" sz="5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5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点击“我的课程”</a:t>
            </a:r>
            <a:endParaRPr lang="en-US" altLang="zh-CN" sz="5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线形标注 2 12"/>
          <p:cNvSpPr/>
          <p:nvPr/>
        </p:nvSpPr>
        <p:spPr>
          <a:xfrm>
            <a:off x="20885896" y="10876756"/>
            <a:ext cx="6408712" cy="1473101"/>
          </a:xfrm>
          <a:prstGeom prst="borderCallout2">
            <a:avLst>
              <a:gd name="adj1" fmla="val 21336"/>
              <a:gd name="adj2" fmla="val -10"/>
              <a:gd name="adj3" fmla="val -4527"/>
              <a:gd name="adj4" fmla="val 574"/>
              <a:gd name="adj5" fmla="val -24579"/>
              <a:gd name="adj6" fmla="val -296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zh-CN" sz="5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5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查看课程学习进度</a:t>
            </a:r>
            <a:endParaRPr lang="en-US" altLang="zh-CN" sz="5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线形标注 2 13"/>
          <p:cNvSpPr/>
          <p:nvPr/>
        </p:nvSpPr>
        <p:spPr>
          <a:xfrm>
            <a:off x="20899688" y="4684514"/>
            <a:ext cx="7733800" cy="1473101"/>
          </a:xfrm>
          <a:prstGeom prst="borderCallout2">
            <a:avLst>
              <a:gd name="adj1" fmla="val 645"/>
              <a:gd name="adj2" fmla="val 54090"/>
              <a:gd name="adj3" fmla="val -61427"/>
              <a:gd name="adj4" fmla="val 62402"/>
              <a:gd name="adj5" fmla="val -128034"/>
              <a:gd name="adj6" fmla="val 7270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zh-CN" sz="5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5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进入“我的学习”页面</a:t>
            </a:r>
          </a:p>
        </p:txBody>
      </p:sp>
      <p:sp>
        <p:nvSpPr>
          <p:cNvPr id="11" name="文本框 10"/>
          <p:cNvSpPr txBox="1"/>
          <p:nvPr/>
        </p:nvSpPr>
        <p:spPr>
          <a:xfrm rot="5400000">
            <a:off x="11184465" y="-8011157"/>
            <a:ext cx="3247043" cy="1998570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zh-CN" altLang="en-US" sz="199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四、学习及考试查询</a:t>
            </a:r>
            <a:endParaRPr lang="zh-CN" altLang="en-US" sz="15000" b="1" dirty="0">
              <a:solidFill>
                <a:srgbClr val="1D9B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202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8152"/>
            <a:ext cx="30480000" cy="132530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b="84005"/>
          <a:stretch/>
        </p:blipFill>
        <p:spPr>
          <a:xfrm>
            <a:off x="0" y="0"/>
            <a:ext cx="30480000" cy="273630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26432" y="12028884"/>
            <a:ext cx="4824536" cy="1296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831288" y="9940652"/>
            <a:ext cx="13897544" cy="1296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线形标注 2 6"/>
          <p:cNvSpPr/>
          <p:nvPr/>
        </p:nvSpPr>
        <p:spPr>
          <a:xfrm>
            <a:off x="7160968" y="13190759"/>
            <a:ext cx="6408712" cy="1473101"/>
          </a:xfrm>
          <a:prstGeom prst="borderCallout2">
            <a:avLst>
              <a:gd name="adj1" fmla="val 57546"/>
              <a:gd name="adj2" fmla="val 1179"/>
              <a:gd name="adj3" fmla="val 36855"/>
              <a:gd name="adj4" fmla="val -10722"/>
              <a:gd name="adj5" fmla="val 3871"/>
              <a:gd name="adj6" fmla="val -1932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zh-CN" sz="5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5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5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“我的考试”</a:t>
            </a:r>
            <a:endParaRPr lang="en-US" altLang="zh-CN" sz="5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线形标注 2 7"/>
          <p:cNvSpPr/>
          <p:nvPr/>
        </p:nvSpPr>
        <p:spPr>
          <a:xfrm>
            <a:off x="21471932" y="12676956"/>
            <a:ext cx="5073324" cy="1473101"/>
          </a:xfrm>
          <a:prstGeom prst="borderCallout2">
            <a:avLst>
              <a:gd name="adj1" fmla="val -1941"/>
              <a:gd name="adj2" fmla="val 4152"/>
              <a:gd name="adj3" fmla="val -4527"/>
              <a:gd name="adj4" fmla="val 574"/>
              <a:gd name="adj5" fmla="val -94411"/>
              <a:gd name="adj6" fmla="val -8025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altLang="zh-CN" sz="5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5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查看考试成绩</a:t>
            </a:r>
            <a:endParaRPr lang="en-US" altLang="zh-CN" sz="5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线形标注 2 8"/>
          <p:cNvSpPr/>
          <p:nvPr/>
        </p:nvSpPr>
        <p:spPr>
          <a:xfrm>
            <a:off x="20899688" y="4684514"/>
            <a:ext cx="7733800" cy="1473101"/>
          </a:xfrm>
          <a:prstGeom prst="borderCallout2">
            <a:avLst>
              <a:gd name="adj1" fmla="val 645"/>
              <a:gd name="adj2" fmla="val 54090"/>
              <a:gd name="adj3" fmla="val -61427"/>
              <a:gd name="adj4" fmla="val 62402"/>
              <a:gd name="adj5" fmla="val -128034"/>
              <a:gd name="adj6" fmla="val 7270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zh-CN" sz="5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5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进入“我的学习”页面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1248" y="15147786"/>
            <a:ext cx="10436224" cy="1825693"/>
          </a:xfrm>
          <a:prstGeom prst="rect">
            <a:avLst/>
          </a:prstGeom>
          <a:solidFill>
            <a:srgbClr val="005BAC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9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个人成绩查看</a:t>
            </a:r>
            <a:endParaRPr lang="en-US" altLang="zh-CN" sz="9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938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 rot="5400000">
            <a:off x="13868506" y="-5681742"/>
            <a:ext cx="3247043" cy="2585087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zh-CN" altLang="en-US" sz="199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0000" b="1" dirty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</a:t>
            </a:r>
            <a:r>
              <a:rPr lang="zh-CN" altLang="en-US" sz="10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、资料查询及下载（事故案例及法规标准）</a:t>
            </a:r>
            <a:endParaRPr lang="zh-CN" altLang="en-US" sz="10000" b="1" dirty="0">
              <a:solidFill>
                <a:srgbClr val="1D9B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0284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652"/>
            <a:ext cx="30480000" cy="1365885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6068513"/>
            <a:ext cx="30073648" cy="9433048"/>
          </a:xfrm>
          <a:prstGeom prst="rect">
            <a:avLst/>
          </a:prstGeom>
          <a:solidFill>
            <a:schemeClr val="bg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8471248" y="12175414"/>
            <a:ext cx="20234248" cy="141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）首页</a:t>
            </a:r>
            <a:r>
              <a:rPr lang="zh-CN" altLang="en-US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法规标准案例</a:t>
            </a:r>
            <a:r>
              <a:rPr lang="en-US" altLang="zh-CN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栏</a:t>
            </a:r>
            <a:r>
              <a:rPr lang="en-US" altLang="zh-CN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“事故案例”</a:t>
            </a:r>
            <a:endParaRPr lang="zh-CN" altLang="en-US" sz="6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右箭头 3"/>
          <p:cNvSpPr/>
          <p:nvPr/>
        </p:nvSpPr>
        <p:spPr>
          <a:xfrm rot="14403007">
            <a:off x="18572028" y="7697036"/>
            <a:ext cx="7628493" cy="132987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6939578" y="4368396"/>
            <a:ext cx="3656682" cy="6228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 rot="5400000">
            <a:off x="11238962" y="359948"/>
            <a:ext cx="2492990" cy="1882962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</a:t>
            </a:r>
            <a:r>
              <a:rPr lang="en-US" altLang="zh-CN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5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年份</a:t>
            </a:r>
            <a:r>
              <a:rPr lang="en-US" altLang="zh-CN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搜索</a:t>
            </a:r>
            <a:endParaRPr lang="zh-CN" altLang="en-US" sz="15000" b="1" dirty="0">
              <a:solidFill>
                <a:srgbClr val="1D9B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650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0" y="363588"/>
            <a:ext cx="30480000" cy="1365885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662936" y="10554944"/>
            <a:ext cx="18218024" cy="1927763"/>
          </a:xfrm>
          <a:prstGeom prst="rect">
            <a:avLst/>
          </a:prstGeom>
          <a:solidFill>
            <a:schemeClr val="bg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2575704" y="5209539"/>
            <a:ext cx="18794088" cy="141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6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按照</a:t>
            </a:r>
            <a:r>
              <a:rPr lang="zh-CN" altLang="en-US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年份查找事故案例</a:t>
            </a:r>
            <a:endParaRPr lang="zh-CN" altLang="en-US" sz="6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右箭头 3"/>
          <p:cNvSpPr/>
          <p:nvPr/>
        </p:nvSpPr>
        <p:spPr>
          <a:xfrm rot="11486018">
            <a:off x="8717136" y="4902990"/>
            <a:ext cx="3289076" cy="10867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6166992" y="3675956"/>
            <a:ext cx="2469284" cy="9475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 rot="5400000">
            <a:off x="13219655" y="2104015"/>
            <a:ext cx="2492990" cy="1882962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</a:t>
            </a:r>
            <a:r>
              <a:rPr lang="en-US" altLang="zh-CN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5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年份</a:t>
            </a:r>
            <a:r>
              <a:rPr lang="en-US" altLang="zh-CN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搜索</a:t>
            </a:r>
            <a:endParaRPr lang="zh-CN" altLang="en-US" sz="15000" b="1" dirty="0">
              <a:solidFill>
                <a:srgbClr val="1D9B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771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198440" y="579612"/>
            <a:ext cx="4608512" cy="9418552"/>
            <a:chOff x="982416" y="522100"/>
            <a:chExt cx="4608512" cy="9418552"/>
          </a:xfrm>
        </p:grpSpPr>
        <p:sp>
          <p:nvSpPr>
            <p:cNvPr id="8" name="文本框 7"/>
            <p:cNvSpPr txBox="1"/>
            <p:nvPr userDrawn="1"/>
          </p:nvSpPr>
          <p:spPr>
            <a:xfrm>
              <a:off x="982416" y="522100"/>
              <a:ext cx="4608512" cy="6217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9900" b="1" dirty="0">
                  <a:solidFill>
                    <a:srgbClr val="1D9B9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</a:p>
          </p:txBody>
        </p:sp>
        <p:cxnSp>
          <p:nvCxnSpPr>
            <p:cNvPr id="9" name="直接连接符 8"/>
            <p:cNvCxnSpPr/>
            <p:nvPr userDrawn="1"/>
          </p:nvCxnSpPr>
          <p:spPr>
            <a:xfrm>
              <a:off x="4150768" y="939652"/>
              <a:ext cx="0" cy="9001000"/>
            </a:xfrm>
            <a:prstGeom prst="line">
              <a:avLst/>
            </a:prstGeom>
            <a:ln w="76200">
              <a:solidFill>
                <a:srgbClr val="1D9B9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/>
        </p:nvSpPr>
        <p:spPr>
          <a:xfrm>
            <a:off x="6959080" y="1443708"/>
            <a:ext cx="21458383" cy="13388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077913">
              <a:lnSpc>
                <a:spcPct val="120000"/>
              </a:lnSpc>
            </a:pPr>
            <a:r>
              <a:rPr lang="zh-CN" altLang="en-US" sz="72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一、平台简介</a:t>
            </a:r>
            <a:endParaRPr lang="en-US" altLang="zh-CN" sz="7200" b="1" dirty="0" smtClean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1077913">
              <a:lnSpc>
                <a:spcPct val="120000"/>
              </a:lnSpc>
            </a:pPr>
            <a:r>
              <a:rPr lang="zh-CN" altLang="en-US" sz="72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72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7200" b="1" dirty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r>
              <a:rPr lang="zh-CN" altLang="en-US" sz="72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endParaRPr lang="en-US" altLang="zh-CN" sz="7200" b="1" dirty="0" smtClean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1077913">
              <a:lnSpc>
                <a:spcPct val="120000"/>
              </a:lnSpc>
            </a:pPr>
            <a:r>
              <a:rPr lang="zh-CN" altLang="en-US" sz="72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zh-CN" altLang="en-US" sz="72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、学习</a:t>
            </a:r>
            <a:r>
              <a:rPr lang="zh-CN" altLang="en-US" sz="72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流程</a:t>
            </a:r>
            <a:endParaRPr lang="en-US" altLang="zh-CN" sz="7200" b="1" dirty="0" smtClean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1077913">
              <a:lnSpc>
                <a:spcPct val="120000"/>
              </a:lnSpc>
            </a:pPr>
            <a:r>
              <a:rPr lang="zh-CN" altLang="en-US" sz="7200" b="1" dirty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zh-CN" altLang="en-US" sz="72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、学习及考试查询</a:t>
            </a:r>
            <a:endParaRPr lang="en-US" altLang="zh-CN" sz="7200" b="1" dirty="0" smtClean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1077913">
              <a:lnSpc>
                <a:spcPct val="120000"/>
              </a:lnSpc>
            </a:pPr>
            <a:r>
              <a:rPr lang="zh-CN" altLang="en-US" sz="72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五、资料查询及</a:t>
            </a:r>
            <a:r>
              <a:rPr lang="zh-CN" altLang="en-US" sz="7200" b="1" dirty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</a:t>
            </a:r>
            <a:r>
              <a:rPr lang="zh-CN" altLang="en-US" sz="72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（事故案例、法规标准）</a:t>
            </a:r>
            <a:endParaRPr lang="en-US" altLang="zh-CN" sz="7200" b="1" dirty="0" smtClean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1077913">
              <a:lnSpc>
                <a:spcPct val="120000"/>
              </a:lnSpc>
            </a:pPr>
            <a:r>
              <a:rPr lang="zh-CN" altLang="en-US" sz="72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六、常见问题</a:t>
            </a:r>
            <a:endParaRPr lang="en-US" altLang="zh-CN" sz="7200" b="1" dirty="0" smtClean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1077913">
              <a:lnSpc>
                <a:spcPct val="120000"/>
              </a:lnSpc>
            </a:pPr>
            <a:r>
              <a:rPr lang="en-US" altLang="zh-CN" sz="7200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7200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无法打开网页或视频</a:t>
            </a:r>
            <a:endParaRPr lang="en-US" altLang="zh-CN" sz="7200" dirty="0" smtClean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1077913">
              <a:lnSpc>
                <a:spcPct val="120000"/>
              </a:lnSpc>
            </a:pPr>
            <a:r>
              <a:rPr lang="en-US" altLang="zh-CN" sz="7200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7200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密码找回</a:t>
            </a:r>
            <a:endParaRPr lang="en-US" altLang="zh-CN" sz="7200" dirty="0" smtClean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1077913">
              <a:lnSpc>
                <a:spcPct val="120000"/>
              </a:lnSpc>
            </a:pPr>
            <a:r>
              <a:rPr lang="en-US" altLang="zh-CN" sz="7200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7200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绑定手机号变更</a:t>
            </a:r>
            <a:endParaRPr lang="en-US" altLang="zh-CN" sz="7200" dirty="0" smtClean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1077913">
              <a:lnSpc>
                <a:spcPct val="120000"/>
              </a:lnSpc>
            </a:pPr>
            <a:r>
              <a:rPr lang="en-US" altLang="zh-CN" sz="7200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7200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微信号绑定及解绑</a:t>
            </a:r>
            <a:endParaRPr lang="zh-CN" altLang="en-US" sz="7200" dirty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308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" y="872319"/>
            <a:ext cx="30496260" cy="1366613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5620172"/>
            <a:ext cx="30073648" cy="9433048"/>
          </a:xfrm>
          <a:prstGeom prst="rect">
            <a:avLst/>
          </a:prstGeom>
          <a:solidFill>
            <a:schemeClr val="bg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0120265" y="8011373"/>
            <a:ext cx="18794088" cy="141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首页搜索栏输入所需寻找事故名称</a:t>
            </a:r>
            <a:endParaRPr lang="zh-CN" altLang="en-US" sz="6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右箭头 3"/>
          <p:cNvSpPr/>
          <p:nvPr/>
        </p:nvSpPr>
        <p:spPr>
          <a:xfrm rot="16497140">
            <a:off x="11779765" y="4646002"/>
            <a:ext cx="4554921" cy="150502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9350642" y="627399"/>
            <a:ext cx="11809312" cy="20115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 rot="5400000">
            <a:off x="15343419" y="1544327"/>
            <a:ext cx="2492990" cy="1882962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</a:t>
            </a:r>
            <a:r>
              <a:rPr lang="en-US" altLang="zh-CN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5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r>
              <a:rPr lang="en-US" altLang="zh-CN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搜索</a:t>
            </a:r>
            <a:endParaRPr lang="zh-CN" altLang="en-US" sz="15000" b="1" dirty="0">
              <a:solidFill>
                <a:srgbClr val="1D9B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747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0" y="856885"/>
            <a:ext cx="30516965" cy="136754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8910337" y="6928266"/>
            <a:ext cx="11326497" cy="1927763"/>
          </a:xfrm>
          <a:prstGeom prst="rect">
            <a:avLst/>
          </a:prstGeom>
          <a:solidFill>
            <a:schemeClr val="bg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8910337" y="6963605"/>
            <a:ext cx="18794088" cy="1284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点击资讯栏，查找搜索结果</a:t>
            </a:r>
            <a:endParaRPr lang="zh-CN" altLang="en-US" sz="6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右箭头 3"/>
          <p:cNvSpPr/>
          <p:nvPr/>
        </p:nvSpPr>
        <p:spPr>
          <a:xfrm rot="11486018">
            <a:off x="15247150" y="7062226"/>
            <a:ext cx="3289076" cy="10867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1816149" y="6302561"/>
            <a:ext cx="2469284" cy="9475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726832" y="12606655"/>
            <a:ext cx="18218024" cy="1927763"/>
          </a:xfrm>
          <a:prstGeom prst="rect">
            <a:avLst/>
          </a:prstGeom>
          <a:solidFill>
            <a:schemeClr val="bg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 rot="5400000">
            <a:off x="12895147" y="4266105"/>
            <a:ext cx="2492990" cy="1882962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</a:t>
            </a:r>
            <a:r>
              <a:rPr lang="en-US" altLang="zh-CN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5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r>
              <a:rPr lang="en-US" altLang="zh-CN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搜索</a:t>
            </a:r>
            <a:endParaRPr lang="zh-CN" altLang="en-US" sz="15000" b="1" dirty="0">
              <a:solidFill>
                <a:srgbClr val="1D9B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514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06" y="867741"/>
            <a:ext cx="31049205" cy="139139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9710142" y="7220801"/>
            <a:ext cx="11326497" cy="1927763"/>
          </a:xfrm>
          <a:prstGeom prst="rect">
            <a:avLst/>
          </a:prstGeom>
          <a:solidFill>
            <a:schemeClr val="bg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9172852" y="7182701"/>
            <a:ext cx="18794088" cy="1284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选择所需内容，进入详情页面</a:t>
            </a:r>
            <a:endParaRPr lang="zh-CN" altLang="en-US" sz="6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右箭头 3"/>
          <p:cNvSpPr/>
          <p:nvPr/>
        </p:nvSpPr>
        <p:spPr>
          <a:xfrm rot="9290838">
            <a:off x="15741419" y="8342050"/>
            <a:ext cx="3289076" cy="10867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649177" y="8885432"/>
            <a:ext cx="11017224" cy="20579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032630" y="14006372"/>
            <a:ext cx="18218024" cy="1927763"/>
          </a:xfrm>
          <a:prstGeom prst="rect">
            <a:avLst/>
          </a:prstGeom>
          <a:solidFill>
            <a:schemeClr val="bg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 rot="5400000">
            <a:off x="12442009" y="5366856"/>
            <a:ext cx="2492990" cy="1882962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</a:t>
            </a:r>
            <a:r>
              <a:rPr lang="en-US" altLang="zh-CN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5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r>
              <a:rPr lang="en-US" altLang="zh-CN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搜索</a:t>
            </a:r>
            <a:endParaRPr lang="zh-CN" altLang="en-US" sz="15000" b="1" dirty="0">
              <a:solidFill>
                <a:srgbClr val="1D9B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48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5636"/>
            <a:ext cx="30887525" cy="138414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9710142" y="7220801"/>
            <a:ext cx="11326497" cy="1927763"/>
          </a:xfrm>
          <a:prstGeom prst="rect">
            <a:avLst/>
          </a:prstGeom>
          <a:solidFill>
            <a:schemeClr val="bg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0712608" y="7182700"/>
            <a:ext cx="7200800" cy="1284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6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altLang="zh-CN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查看</a:t>
            </a:r>
            <a:r>
              <a:rPr lang="zh-CN" altLang="en-US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或下载</a:t>
            </a:r>
            <a:endParaRPr lang="zh-CN" altLang="en-US" sz="6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右箭头 3"/>
          <p:cNvSpPr/>
          <p:nvPr/>
        </p:nvSpPr>
        <p:spPr>
          <a:xfrm rot="10800000">
            <a:off x="19172852" y="7379941"/>
            <a:ext cx="1539756" cy="10867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649177" y="6665608"/>
            <a:ext cx="14025542" cy="20579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726832" y="12606655"/>
            <a:ext cx="18218024" cy="1927763"/>
          </a:xfrm>
          <a:prstGeom prst="rect">
            <a:avLst/>
          </a:prstGeom>
          <a:solidFill>
            <a:schemeClr val="bg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 rot="5400000">
            <a:off x="12589349" y="4413006"/>
            <a:ext cx="2492990" cy="1882962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</a:t>
            </a:r>
            <a:r>
              <a:rPr lang="en-US" altLang="zh-CN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5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r>
              <a:rPr lang="en-US" altLang="zh-CN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搜索</a:t>
            </a:r>
            <a:endParaRPr lang="zh-CN" altLang="en-US" sz="15000" b="1" dirty="0">
              <a:solidFill>
                <a:srgbClr val="1D9B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393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652"/>
            <a:ext cx="30480000" cy="1365885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6068513"/>
            <a:ext cx="30073648" cy="9433048"/>
          </a:xfrm>
          <a:prstGeom prst="rect">
            <a:avLst/>
          </a:prstGeom>
          <a:solidFill>
            <a:schemeClr val="bg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191328" y="9501031"/>
            <a:ext cx="18794088" cy="141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首页点击</a:t>
            </a:r>
            <a:r>
              <a:rPr lang="en-US" altLang="zh-CN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法规标准案例</a:t>
            </a:r>
            <a:r>
              <a:rPr lang="en-US" altLang="zh-CN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栏</a:t>
            </a:r>
            <a:r>
              <a:rPr lang="en-US" altLang="zh-CN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“法规标准”</a:t>
            </a:r>
            <a:endParaRPr lang="zh-CN" altLang="en-US" sz="6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右箭头 3"/>
          <p:cNvSpPr/>
          <p:nvPr/>
        </p:nvSpPr>
        <p:spPr>
          <a:xfrm rot="16497140">
            <a:off x="15391131" y="6687334"/>
            <a:ext cx="4788007" cy="132987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6939578" y="3701164"/>
            <a:ext cx="3656682" cy="6228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726832" y="12606655"/>
            <a:ext cx="18218024" cy="1927763"/>
          </a:xfrm>
          <a:prstGeom prst="rect">
            <a:avLst/>
          </a:prstGeom>
          <a:solidFill>
            <a:schemeClr val="bg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 rot="5400000">
            <a:off x="12273152" y="3812446"/>
            <a:ext cx="2492990" cy="1882962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法规</a:t>
            </a:r>
            <a:r>
              <a:rPr lang="en-US" altLang="zh-CN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5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层次</a:t>
            </a:r>
            <a:r>
              <a:rPr lang="en-US" altLang="zh-CN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搜索</a:t>
            </a:r>
            <a:endParaRPr lang="zh-CN" altLang="en-US" sz="15000" b="1" dirty="0">
              <a:solidFill>
                <a:srgbClr val="1D9B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145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5676"/>
            <a:ext cx="30473848" cy="1365609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9710142" y="7220801"/>
            <a:ext cx="11326497" cy="1927763"/>
          </a:xfrm>
          <a:prstGeom prst="rect">
            <a:avLst/>
          </a:prstGeom>
          <a:solidFill>
            <a:schemeClr val="bg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8048312" y="7166571"/>
            <a:ext cx="18794088" cy="141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按照法规层次查找所需资料</a:t>
            </a:r>
            <a:endParaRPr lang="zh-CN" altLang="en-US" sz="6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右箭头 3"/>
          <p:cNvSpPr/>
          <p:nvPr/>
        </p:nvSpPr>
        <p:spPr>
          <a:xfrm rot="13382320">
            <a:off x="16080669" y="5308159"/>
            <a:ext cx="3289076" cy="10867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4807952" y="3732160"/>
            <a:ext cx="2469284" cy="9475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726832" y="12606655"/>
            <a:ext cx="18218024" cy="1927763"/>
          </a:xfrm>
          <a:prstGeom prst="rect">
            <a:avLst/>
          </a:prstGeom>
          <a:solidFill>
            <a:schemeClr val="bg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 rot="5400000">
            <a:off x="12283551" y="4117754"/>
            <a:ext cx="2492990" cy="1882962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法规</a:t>
            </a:r>
            <a:r>
              <a:rPr lang="en-US" altLang="zh-CN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5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层次</a:t>
            </a:r>
            <a:r>
              <a:rPr lang="en-US" altLang="zh-CN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搜索</a:t>
            </a:r>
            <a:endParaRPr lang="zh-CN" altLang="en-US" sz="15000" b="1" dirty="0">
              <a:solidFill>
                <a:srgbClr val="1D9B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871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" y="872319"/>
            <a:ext cx="30496260" cy="1366613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5620172"/>
            <a:ext cx="30073648" cy="9433048"/>
          </a:xfrm>
          <a:prstGeom prst="rect">
            <a:avLst/>
          </a:prstGeom>
          <a:solidFill>
            <a:schemeClr val="bg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0120265" y="8011373"/>
            <a:ext cx="18794088" cy="1284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首页搜索栏输入所需资料名称</a:t>
            </a:r>
            <a:endParaRPr lang="zh-CN" altLang="en-US" sz="6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右箭头 3"/>
          <p:cNvSpPr/>
          <p:nvPr/>
        </p:nvSpPr>
        <p:spPr>
          <a:xfrm rot="16497140">
            <a:off x="11779765" y="4646002"/>
            <a:ext cx="4554921" cy="150502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9350642" y="627399"/>
            <a:ext cx="11809312" cy="20115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726832" y="12606655"/>
            <a:ext cx="18218024" cy="1927763"/>
          </a:xfrm>
          <a:prstGeom prst="rect">
            <a:avLst/>
          </a:prstGeom>
          <a:solidFill>
            <a:schemeClr val="bg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 rot="5400000">
            <a:off x="12296681" y="2897625"/>
            <a:ext cx="2492990" cy="1882962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法规</a:t>
            </a:r>
            <a:r>
              <a:rPr lang="en-US" altLang="zh-CN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5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r>
              <a:rPr lang="en-US" altLang="zh-CN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搜索</a:t>
            </a:r>
            <a:endParaRPr lang="zh-CN" altLang="en-US" sz="15000" b="1" dirty="0">
              <a:solidFill>
                <a:srgbClr val="1D9B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954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649"/>
            <a:ext cx="30989114" cy="1388699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9710142" y="7220801"/>
            <a:ext cx="11326497" cy="1927763"/>
          </a:xfrm>
          <a:prstGeom prst="rect">
            <a:avLst/>
          </a:prstGeom>
          <a:solidFill>
            <a:schemeClr val="bg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0136544" y="7250145"/>
            <a:ext cx="18794088" cy="1284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点击资讯栏，查找搜索结果</a:t>
            </a:r>
            <a:endParaRPr lang="zh-CN" altLang="en-US" sz="6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右箭头 3"/>
          <p:cNvSpPr/>
          <p:nvPr/>
        </p:nvSpPr>
        <p:spPr>
          <a:xfrm rot="11486018">
            <a:off x="16450586" y="6876511"/>
            <a:ext cx="3289076" cy="10867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2195026" y="6747009"/>
            <a:ext cx="2469284" cy="9475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726832" y="12606655"/>
            <a:ext cx="18218024" cy="2228991"/>
          </a:xfrm>
          <a:prstGeom prst="rect">
            <a:avLst/>
          </a:prstGeom>
          <a:solidFill>
            <a:schemeClr val="bg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 rot="5400000">
            <a:off x="12913076" y="4203685"/>
            <a:ext cx="2492990" cy="1882962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法规</a:t>
            </a:r>
            <a:r>
              <a:rPr lang="en-US" altLang="zh-CN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5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r>
              <a:rPr lang="en-US" altLang="zh-CN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搜索</a:t>
            </a:r>
            <a:endParaRPr lang="zh-CN" altLang="en-US" sz="15000" b="1" dirty="0">
              <a:solidFill>
                <a:srgbClr val="1D9B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487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825"/>
            <a:ext cx="30802868" cy="138035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9710142" y="7220801"/>
            <a:ext cx="11326497" cy="1927763"/>
          </a:xfrm>
          <a:prstGeom prst="rect">
            <a:avLst/>
          </a:prstGeom>
          <a:solidFill>
            <a:schemeClr val="bg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9172852" y="7182701"/>
            <a:ext cx="18794088" cy="1284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选择所需内容，进入详情页面</a:t>
            </a:r>
            <a:endParaRPr lang="zh-CN" altLang="en-US" sz="6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右箭头 3"/>
          <p:cNvSpPr/>
          <p:nvPr/>
        </p:nvSpPr>
        <p:spPr>
          <a:xfrm rot="9290838">
            <a:off x="15741419" y="8342050"/>
            <a:ext cx="3289076" cy="10867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222776" y="8674772"/>
            <a:ext cx="11017224" cy="20579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726832" y="12606655"/>
            <a:ext cx="18218024" cy="1927763"/>
          </a:xfrm>
          <a:prstGeom prst="rect">
            <a:avLst/>
          </a:prstGeom>
          <a:solidFill>
            <a:schemeClr val="bg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 rot="5400000">
            <a:off x="12031051" y="4438340"/>
            <a:ext cx="2492990" cy="1882962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法规</a:t>
            </a:r>
            <a:r>
              <a:rPr lang="en-US" altLang="zh-CN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5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r>
              <a:rPr lang="en-US" altLang="zh-CN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搜索</a:t>
            </a:r>
            <a:endParaRPr lang="zh-CN" altLang="en-US" sz="15000" b="1" dirty="0">
              <a:solidFill>
                <a:srgbClr val="1D9B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348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058"/>
            <a:ext cx="30538506" cy="1368506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9710142" y="7220801"/>
            <a:ext cx="11326497" cy="1927763"/>
          </a:xfrm>
          <a:prstGeom prst="rect">
            <a:avLst/>
          </a:prstGeom>
          <a:solidFill>
            <a:schemeClr val="bg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0712608" y="7182700"/>
            <a:ext cx="7200800" cy="1284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查看</a:t>
            </a:r>
            <a:r>
              <a:rPr lang="zh-CN" altLang="en-US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或下载</a:t>
            </a:r>
            <a:endParaRPr lang="zh-CN" altLang="en-US" sz="6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右箭头 3"/>
          <p:cNvSpPr/>
          <p:nvPr/>
        </p:nvSpPr>
        <p:spPr>
          <a:xfrm rot="10800000">
            <a:off x="19172852" y="7379941"/>
            <a:ext cx="1539756" cy="10867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649177" y="6665608"/>
            <a:ext cx="14025542" cy="20579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726832" y="12606655"/>
            <a:ext cx="18218024" cy="1927763"/>
          </a:xfrm>
          <a:prstGeom prst="rect">
            <a:avLst/>
          </a:prstGeom>
          <a:solidFill>
            <a:schemeClr val="bg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 rot="5400000">
            <a:off x="12297330" y="4358371"/>
            <a:ext cx="2492990" cy="1882962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法规</a:t>
            </a:r>
            <a:r>
              <a:rPr lang="en-US" altLang="zh-CN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5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r>
              <a:rPr lang="en-US" altLang="zh-CN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搜索</a:t>
            </a:r>
            <a:endParaRPr lang="zh-CN" altLang="en-US" sz="15000" b="1" dirty="0">
              <a:solidFill>
                <a:srgbClr val="1D9B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778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910408" y="939652"/>
            <a:ext cx="3744416" cy="11633954"/>
            <a:chOff x="910408" y="939652"/>
            <a:chExt cx="3744416" cy="11633954"/>
          </a:xfrm>
        </p:grpSpPr>
        <p:sp>
          <p:nvSpPr>
            <p:cNvPr id="8" name="文本框 7"/>
            <p:cNvSpPr txBox="1"/>
            <p:nvPr userDrawn="1"/>
          </p:nvSpPr>
          <p:spPr>
            <a:xfrm>
              <a:off x="910408" y="939652"/>
              <a:ext cx="3744416" cy="11633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0" b="1" dirty="0" smtClean="0">
                  <a:solidFill>
                    <a:srgbClr val="1D9B9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一、</a:t>
              </a:r>
              <a:endParaRPr lang="en-US" altLang="zh-CN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5000" b="1" dirty="0" smtClean="0">
                  <a:solidFill>
                    <a:srgbClr val="1D9B9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平台</a:t>
              </a:r>
              <a:endParaRPr lang="en-US" altLang="zh-CN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5000" b="1" dirty="0" smtClean="0">
                  <a:solidFill>
                    <a:srgbClr val="1D9B9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简介</a:t>
              </a:r>
              <a:endParaRPr lang="zh-CN" altLang="en-US" sz="15000" b="1" dirty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9" name="直接连接符 8"/>
            <p:cNvCxnSpPr/>
            <p:nvPr userDrawn="1"/>
          </p:nvCxnSpPr>
          <p:spPr>
            <a:xfrm flipH="1">
              <a:off x="4078760" y="939652"/>
              <a:ext cx="72008" cy="11521280"/>
            </a:xfrm>
            <a:prstGeom prst="line">
              <a:avLst/>
            </a:prstGeom>
            <a:ln w="76200">
              <a:solidFill>
                <a:srgbClr val="1D9B9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/>
        </p:nvSpPr>
        <p:spPr>
          <a:xfrm>
            <a:off x="6383016" y="3171900"/>
            <a:ext cx="21458383" cy="1006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077913">
              <a:lnSpc>
                <a:spcPct val="150000"/>
              </a:lnSpc>
            </a:pPr>
            <a:r>
              <a:rPr lang="zh-CN" altLang="en-US" sz="4800" dirty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化工安全教育公共服务平台是由化学工业出版社（</a:t>
            </a:r>
            <a:r>
              <a:rPr lang="en-US" altLang="zh-CN" sz="4800" dirty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1953</a:t>
            </a:r>
            <a:r>
              <a:rPr lang="zh-CN" altLang="en-US" sz="4800" dirty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～　）承担建设，中国化学品安全协会协助建设的安全教育网络培训平台。平台孵化于财政部重大专项。国家应急管理部、国家行政学院、国家安全生产应急救援中心、应急管理部化学品登记中心、中国安科院、应急管理部信息研究院、北京大学、浙江大学、中石化、中石油等国家应急管理和安全生产权威部门共同研发制作平台课程。</a:t>
            </a:r>
          </a:p>
          <a:p>
            <a:pPr indent="1077913">
              <a:lnSpc>
                <a:spcPct val="150000"/>
              </a:lnSpc>
            </a:pPr>
            <a:r>
              <a:rPr lang="zh-CN" altLang="en-US" sz="4800" dirty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内容资源紧扣当今化工安全、应急管理热点和难点问题，内容深入浅出、贴合实际，为化工企业管理人员、从业人员、安全生产部门、安全生产技术服务人员、学校及科研院所实验室相关人员提供安全教育保障。</a:t>
            </a:r>
          </a:p>
        </p:txBody>
      </p:sp>
    </p:spTree>
    <p:extLst>
      <p:ext uri="{BB962C8B-B14F-4D97-AF65-F5344CB8AC3E}">
        <p14:creationId xmlns:p14="http://schemas.microsoft.com/office/powerpoint/2010/main" val="204487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487795" y="1405380"/>
            <a:ext cx="3143467" cy="1163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六、常见</a:t>
            </a:r>
            <a:r>
              <a:rPr lang="zh-CN" altLang="en-US" sz="15000" b="1" dirty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</a:t>
            </a:r>
            <a:endParaRPr lang="zh-CN" altLang="en-US" sz="15000" b="1" dirty="0">
              <a:solidFill>
                <a:srgbClr val="1D9B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950968" y="2955876"/>
            <a:ext cx="23402600" cy="10526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66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66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66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）更换浏览器</a:t>
            </a:r>
            <a:endParaRPr lang="en-US" altLang="zh-CN" sz="6600" b="1" dirty="0" smtClean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30000"/>
              </a:lnSpc>
            </a:pPr>
            <a:r>
              <a:rPr lang="zh-CN" altLang="en-US" sz="66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推荐使用：</a:t>
            </a:r>
            <a:r>
              <a:rPr lang="en-US" altLang="zh-CN" sz="66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</a:t>
            </a:r>
            <a:r>
              <a:rPr lang="zh-CN" altLang="en-US" sz="66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浏览器</a:t>
            </a:r>
            <a:r>
              <a:rPr lang="zh-CN" altLang="en-US" sz="6600" b="1" dirty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66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IE9</a:t>
            </a:r>
            <a:r>
              <a:rPr lang="zh-CN" altLang="en-US" sz="66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及以上；谷歌浏览器；火狐浏览器</a:t>
            </a:r>
            <a:endParaRPr lang="en-US" altLang="zh-CN" sz="6600" b="1" dirty="0" smtClean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66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66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66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）更换流量器后仍然打不开</a:t>
            </a:r>
            <a:endParaRPr lang="en-US" altLang="zh-CN" sz="6600" b="1" dirty="0" smtClean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30000"/>
              </a:lnSpc>
            </a:pPr>
            <a:r>
              <a:rPr lang="zh-CN" altLang="en-US" sz="66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①查看网络连接，更换可上网的网络</a:t>
            </a:r>
            <a:endParaRPr lang="en-US" altLang="zh-CN" sz="6600" b="1" dirty="0" smtClean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30000"/>
              </a:lnSpc>
            </a:pPr>
            <a:r>
              <a:rPr lang="zh-CN" altLang="en-US" sz="66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②清理浏览器缓存</a:t>
            </a:r>
            <a:endParaRPr lang="en-US" altLang="zh-CN" sz="6600" b="1" dirty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30000"/>
              </a:lnSpc>
            </a:pPr>
            <a:r>
              <a:rPr lang="zh-CN" altLang="en-US" sz="66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③更换推荐浏览器</a:t>
            </a:r>
            <a:endParaRPr lang="en-US" altLang="zh-CN" sz="6600" b="1" dirty="0" smtClean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30000"/>
              </a:lnSpc>
            </a:pPr>
            <a:r>
              <a:rPr lang="zh-CN" altLang="en-US" sz="66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④联络本单位网络管理人员，请求开放本平台访问权限。</a:t>
            </a:r>
            <a:endParaRPr lang="en-US" altLang="zh-CN" sz="6600" b="1" dirty="0" smtClean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4942856" y="1669671"/>
            <a:ext cx="72008" cy="11295317"/>
          </a:xfrm>
          <a:prstGeom prst="line">
            <a:avLst/>
          </a:prstGeom>
          <a:ln w="76200">
            <a:solidFill>
              <a:srgbClr val="1D9B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5638051" y="589772"/>
            <a:ext cx="216780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600" b="1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0000" b="0" dirty="0" smtClean="0"/>
              <a:t>1.</a:t>
            </a:r>
            <a:r>
              <a:rPr lang="zh-CN" altLang="en-US" sz="10000" b="0" dirty="0" smtClean="0"/>
              <a:t>无法打开网页或视频</a:t>
            </a:r>
            <a:endParaRPr lang="en-US" altLang="zh-CN" sz="10000" b="0" dirty="0"/>
          </a:p>
        </p:txBody>
      </p:sp>
    </p:spTree>
    <p:extLst>
      <p:ext uri="{BB962C8B-B14F-4D97-AF65-F5344CB8AC3E}">
        <p14:creationId xmlns:p14="http://schemas.microsoft.com/office/powerpoint/2010/main" val="134624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105228" y="15624720"/>
            <a:ext cx="15639608" cy="904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首次登录后会提示修改密码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9384"/>
            <a:ext cx="23392656" cy="135456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6724" y="5092931"/>
            <a:ext cx="9073008" cy="120520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40532" y="434289"/>
            <a:ext cx="182993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600" b="1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3800" dirty="0" smtClean="0"/>
              <a:t>2.</a:t>
            </a:r>
            <a:r>
              <a:rPr lang="zh-CN" altLang="en-US" sz="13800" dirty="0" smtClean="0"/>
              <a:t>密码找回</a:t>
            </a:r>
            <a:endParaRPr lang="en-US" altLang="zh-CN" sz="13800" dirty="0"/>
          </a:p>
        </p:txBody>
      </p:sp>
      <p:sp>
        <p:nvSpPr>
          <p:cNvPr id="7" name="椭圆 6"/>
          <p:cNvSpPr/>
          <p:nvPr/>
        </p:nvSpPr>
        <p:spPr>
          <a:xfrm>
            <a:off x="7436200" y="15969533"/>
            <a:ext cx="2952328" cy="10678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标注 7"/>
          <p:cNvSpPr/>
          <p:nvPr/>
        </p:nvSpPr>
        <p:spPr>
          <a:xfrm>
            <a:off x="840532" y="13176448"/>
            <a:ext cx="5400600" cy="1832791"/>
          </a:xfrm>
          <a:prstGeom prst="wedgeRoundRectCallout">
            <a:avLst>
              <a:gd name="adj1" fmla="val 69468"/>
              <a:gd name="adj2" fmla="val 106155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在登录页面点击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“找回密码”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14319648" y="13541053"/>
            <a:ext cx="3932484" cy="1219572"/>
          </a:xfrm>
          <a:prstGeom prst="wedgeRoundRectCallout">
            <a:avLst>
              <a:gd name="adj1" fmla="val 71879"/>
              <a:gd name="adj2" fmla="val 63886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输入新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密码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标注 9"/>
          <p:cNvSpPr/>
          <p:nvPr/>
        </p:nvSpPr>
        <p:spPr>
          <a:xfrm>
            <a:off x="12687644" y="10524592"/>
            <a:ext cx="6322024" cy="1832791"/>
          </a:xfrm>
          <a:prstGeom prst="wedgeRoundRectCallout">
            <a:avLst>
              <a:gd name="adj1" fmla="val 69468"/>
              <a:gd name="adj2" fmla="val 106155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输入注册手机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号码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9044220" y="14658733"/>
            <a:ext cx="2952328" cy="10678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标注 11"/>
          <p:cNvSpPr/>
          <p:nvPr/>
        </p:nvSpPr>
        <p:spPr>
          <a:xfrm flipH="1">
            <a:off x="24687606" y="12099863"/>
            <a:ext cx="4873558" cy="1219572"/>
          </a:xfrm>
          <a:prstGeom prst="wedgeRoundRectCallout">
            <a:avLst>
              <a:gd name="adj1" fmla="val 70315"/>
              <a:gd name="adj2" fmla="val 266949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输入短信验证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码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椭圆 12"/>
          <p:cNvSpPr/>
          <p:nvPr/>
        </p:nvSpPr>
        <p:spPr>
          <a:xfrm flipH="1">
            <a:off x="19435096" y="15862315"/>
            <a:ext cx="4288532" cy="12826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768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1052"/>
            <a:ext cx="30851303" cy="14093948"/>
          </a:xfrm>
          <a:prstGeom prst="rect">
            <a:avLst/>
          </a:prstGeom>
        </p:spPr>
      </p:pic>
      <p:sp>
        <p:nvSpPr>
          <p:cNvPr id="10" name="圆角矩形标注 9"/>
          <p:cNvSpPr/>
          <p:nvPr/>
        </p:nvSpPr>
        <p:spPr>
          <a:xfrm>
            <a:off x="22944856" y="10098026"/>
            <a:ext cx="6322024" cy="1832791"/>
          </a:xfrm>
          <a:prstGeom prst="wedgeRoundRectCallout">
            <a:avLst>
              <a:gd name="adj1" fmla="val -22463"/>
              <a:gd name="adj2" fmla="val -176696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点击头像下方“个人设置”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椭圆 12"/>
          <p:cNvSpPr/>
          <p:nvPr/>
        </p:nvSpPr>
        <p:spPr>
          <a:xfrm flipH="1">
            <a:off x="22543340" y="6423952"/>
            <a:ext cx="4288532" cy="12826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40532" y="434289"/>
            <a:ext cx="263527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600" b="1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3800" dirty="0" smtClean="0"/>
              <a:t>3.</a:t>
            </a:r>
            <a:r>
              <a:rPr lang="zh-CN" altLang="en-US" sz="13800" dirty="0" smtClean="0"/>
              <a:t>绑定</a:t>
            </a:r>
            <a:r>
              <a:rPr lang="zh-CN" altLang="en-US" sz="13800" dirty="0" smtClean="0"/>
              <a:t>手机</a:t>
            </a:r>
            <a:r>
              <a:rPr lang="zh-CN" altLang="en-US" sz="13800" dirty="0" smtClean="0"/>
              <a:t>号变更</a:t>
            </a:r>
            <a:r>
              <a:rPr lang="zh-CN" altLang="en-US" sz="13800" dirty="0" smtClean="0"/>
              <a:t>操作</a:t>
            </a:r>
            <a:r>
              <a:rPr lang="zh-CN" altLang="en-US" sz="13800" dirty="0"/>
              <a:t>方法</a:t>
            </a:r>
            <a:endParaRPr lang="en-US" altLang="zh-CN" sz="13800" dirty="0"/>
          </a:p>
        </p:txBody>
      </p:sp>
    </p:spTree>
    <p:extLst>
      <p:ext uri="{BB962C8B-B14F-4D97-AF65-F5344CB8AC3E}">
        <p14:creationId xmlns:p14="http://schemas.microsoft.com/office/powerpoint/2010/main" val="277359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1052"/>
            <a:ext cx="30491225" cy="14120216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 flipH="1">
            <a:off x="21248390" y="10617098"/>
            <a:ext cx="4288532" cy="12826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标注 9"/>
          <p:cNvSpPr/>
          <p:nvPr/>
        </p:nvSpPr>
        <p:spPr>
          <a:xfrm>
            <a:off x="22375910" y="4965512"/>
            <a:ext cx="6322024" cy="2616763"/>
          </a:xfrm>
          <a:prstGeom prst="wedgeRoundRectCallout">
            <a:avLst>
              <a:gd name="adj1" fmla="val -25046"/>
              <a:gd name="adj2" fmla="val 167514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 “ 修改”，输入账号密码及新手机号码，根据提示完成操作。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 flipH="1">
            <a:off x="4366792" y="14863315"/>
            <a:ext cx="4288532" cy="12826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标注 7"/>
          <p:cNvSpPr/>
          <p:nvPr/>
        </p:nvSpPr>
        <p:spPr>
          <a:xfrm>
            <a:off x="9582482" y="13838048"/>
            <a:ext cx="6879267" cy="2616763"/>
          </a:xfrm>
          <a:prstGeom prst="wedgeRoundRectCallout">
            <a:avLst>
              <a:gd name="adj1" fmla="val -64709"/>
              <a:gd name="adj2" fmla="val 5274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 “ 安全设置”。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86446" y="14378196"/>
            <a:ext cx="11904779" cy="225292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5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注意：手机号码变更后，账号用户名变更为新的手机号码。</a:t>
            </a:r>
            <a:endParaRPr lang="zh-CN" altLang="en-US" sz="5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40532" y="434289"/>
            <a:ext cx="263527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600" b="1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3800" dirty="0" smtClean="0"/>
              <a:t>3.</a:t>
            </a:r>
            <a:r>
              <a:rPr lang="zh-CN" altLang="en-US" sz="13800" dirty="0" smtClean="0"/>
              <a:t>绑定</a:t>
            </a:r>
            <a:r>
              <a:rPr lang="zh-CN" altLang="en-US" sz="13800" dirty="0" smtClean="0"/>
              <a:t>手机</a:t>
            </a:r>
            <a:r>
              <a:rPr lang="zh-CN" altLang="en-US" sz="13800" dirty="0" smtClean="0"/>
              <a:t>号变更</a:t>
            </a:r>
            <a:r>
              <a:rPr lang="zh-CN" altLang="en-US" sz="13800" dirty="0" smtClean="0"/>
              <a:t>操作</a:t>
            </a:r>
            <a:r>
              <a:rPr lang="zh-CN" altLang="en-US" sz="13800" dirty="0"/>
              <a:t>方法</a:t>
            </a:r>
            <a:endParaRPr lang="en-US" altLang="zh-CN" sz="13800" dirty="0"/>
          </a:p>
        </p:txBody>
      </p:sp>
    </p:spTree>
    <p:extLst>
      <p:ext uri="{BB962C8B-B14F-4D97-AF65-F5344CB8AC3E}">
        <p14:creationId xmlns:p14="http://schemas.microsoft.com/office/powerpoint/2010/main" val="172048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051052"/>
            <a:ext cx="30480000" cy="1409394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40532" y="434289"/>
            <a:ext cx="3045725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600" b="1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1500" dirty="0" smtClean="0"/>
              <a:t>4.</a:t>
            </a:r>
            <a:r>
              <a:rPr lang="zh-CN" altLang="en-US" sz="11500" dirty="0" smtClean="0"/>
              <a:t>微</a:t>
            </a:r>
            <a:r>
              <a:rPr lang="zh-CN" altLang="en-US" sz="11500" dirty="0" smtClean="0"/>
              <a:t>信绑定平台操作方法（电脑端）</a:t>
            </a:r>
            <a:endParaRPr lang="en-US" altLang="zh-CN" sz="11500" dirty="0"/>
          </a:p>
        </p:txBody>
      </p:sp>
      <p:sp>
        <p:nvSpPr>
          <p:cNvPr id="10" name="圆角矩形标注 9"/>
          <p:cNvSpPr/>
          <p:nvPr/>
        </p:nvSpPr>
        <p:spPr>
          <a:xfrm>
            <a:off x="23376904" y="1764175"/>
            <a:ext cx="6322024" cy="1832791"/>
          </a:xfrm>
          <a:prstGeom prst="wedgeRoundRectCallout">
            <a:avLst>
              <a:gd name="adj1" fmla="val -34856"/>
              <a:gd name="adj2" fmla="val 216421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点击头像下方“个人设置”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椭圆 12"/>
          <p:cNvSpPr/>
          <p:nvPr/>
        </p:nvSpPr>
        <p:spPr>
          <a:xfrm flipH="1">
            <a:off x="22543340" y="6423952"/>
            <a:ext cx="4288532" cy="12826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40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" y="3181233"/>
            <a:ext cx="30477293" cy="1406383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40531" y="434289"/>
            <a:ext cx="2996243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600" b="1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1500" dirty="0" smtClean="0"/>
              <a:t>4.</a:t>
            </a:r>
            <a:r>
              <a:rPr lang="zh-CN" altLang="en-US" sz="11500" dirty="0" smtClean="0"/>
              <a:t>微</a:t>
            </a:r>
            <a:r>
              <a:rPr lang="zh-CN" altLang="en-US" sz="11500" dirty="0"/>
              <a:t>信绑定平台操作方法（电脑端）</a:t>
            </a:r>
            <a:endParaRPr lang="en-US" altLang="zh-CN" sz="11500" dirty="0"/>
          </a:p>
        </p:txBody>
      </p:sp>
      <p:sp>
        <p:nvSpPr>
          <p:cNvPr id="13" name="椭圆 12"/>
          <p:cNvSpPr/>
          <p:nvPr/>
        </p:nvSpPr>
        <p:spPr>
          <a:xfrm flipH="1">
            <a:off x="21792728" y="6124228"/>
            <a:ext cx="4288532" cy="12826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标注 9"/>
          <p:cNvSpPr/>
          <p:nvPr/>
        </p:nvSpPr>
        <p:spPr>
          <a:xfrm>
            <a:off x="22080760" y="8534841"/>
            <a:ext cx="6322024" cy="2616763"/>
          </a:xfrm>
          <a:prstGeom prst="wedgeRoundRectCallout">
            <a:avLst>
              <a:gd name="adj1" fmla="val -23646"/>
              <a:gd name="adj2" fmla="val -91747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 “ 绑定账号”，并用微信扫描二维码即可。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 flipH="1">
            <a:off x="4294784" y="15413260"/>
            <a:ext cx="4288532" cy="12826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标注 7"/>
          <p:cNvSpPr/>
          <p:nvPr/>
        </p:nvSpPr>
        <p:spPr>
          <a:xfrm>
            <a:off x="9080812" y="11668844"/>
            <a:ext cx="6879267" cy="2616763"/>
          </a:xfrm>
          <a:prstGeom prst="wedgeRoundRectCallout">
            <a:avLst>
              <a:gd name="adj1" fmla="val -57589"/>
              <a:gd name="adj2" fmla="val 107610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 “ 第三方登录”。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86446" y="13838048"/>
            <a:ext cx="11904779" cy="333322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5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注意：如若微信账号需要更换，可按照同样的流程点击“解除绑定”。然后更换绑定微信号码即可。</a:t>
            </a:r>
            <a:endParaRPr lang="zh-CN" altLang="en-US" sz="5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227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817784" y="13973100"/>
            <a:ext cx="32115568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40532" y="434289"/>
            <a:ext cx="3045725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600" b="1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1500" dirty="0" smtClean="0"/>
              <a:t>4.</a:t>
            </a:r>
            <a:r>
              <a:rPr lang="zh-CN" altLang="en-US" sz="11500" dirty="0" smtClean="0"/>
              <a:t>微</a:t>
            </a:r>
            <a:r>
              <a:rPr lang="zh-CN" altLang="en-US" sz="11500" dirty="0" smtClean="0"/>
              <a:t>信绑定平台操作方法（手机端）</a:t>
            </a:r>
            <a:endParaRPr lang="en-US" altLang="zh-CN" sz="11500" dirty="0"/>
          </a:p>
        </p:txBody>
      </p:sp>
      <p:sp>
        <p:nvSpPr>
          <p:cNvPr id="13" name="椭圆 12"/>
          <p:cNvSpPr/>
          <p:nvPr/>
        </p:nvSpPr>
        <p:spPr>
          <a:xfrm flipH="1">
            <a:off x="22543340" y="6423952"/>
            <a:ext cx="4288532" cy="12826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9096" y="2624419"/>
            <a:ext cx="7913077" cy="1440502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9"/>
          <a:stretch/>
        </p:blipFill>
        <p:spPr>
          <a:xfrm>
            <a:off x="2612566" y="2650280"/>
            <a:ext cx="7913077" cy="1449117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9"/>
          <a:stretch/>
        </p:blipFill>
        <p:spPr>
          <a:xfrm>
            <a:off x="11411659" y="2624419"/>
            <a:ext cx="7913077" cy="14491172"/>
          </a:xfrm>
          <a:prstGeom prst="rect">
            <a:avLst/>
          </a:prstGeom>
        </p:spPr>
      </p:pic>
      <p:sp>
        <p:nvSpPr>
          <p:cNvPr id="10" name="圆角矩形标注 9"/>
          <p:cNvSpPr/>
          <p:nvPr/>
        </p:nvSpPr>
        <p:spPr>
          <a:xfrm>
            <a:off x="2047460" y="6790242"/>
            <a:ext cx="6322024" cy="1832791"/>
          </a:xfrm>
          <a:prstGeom prst="wedgeRoundRectCallout">
            <a:avLst>
              <a:gd name="adj1" fmla="val 68869"/>
              <a:gd name="adj2" fmla="val -142439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点击头像登录平台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12207184" y="8979470"/>
            <a:ext cx="6849239" cy="1832791"/>
          </a:xfrm>
          <a:prstGeom prst="wedgeRoundRectCallout">
            <a:avLst>
              <a:gd name="adj1" fmla="val -29278"/>
              <a:gd name="adj2" fmla="val 155126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输入平台注册手机号码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圆角矩形标注 10"/>
          <p:cNvSpPr/>
          <p:nvPr/>
        </p:nvSpPr>
        <p:spPr>
          <a:xfrm>
            <a:off x="20421014" y="8691094"/>
            <a:ext cx="6849239" cy="1832791"/>
          </a:xfrm>
          <a:prstGeom prst="wedgeRoundRectCallout">
            <a:avLst>
              <a:gd name="adj1" fmla="val -29278"/>
              <a:gd name="adj2" fmla="val 155126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输入平台账号密码，完成绑定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2634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1052"/>
            <a:ext cx="30851303" cy="1409394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40532" y="434289"/>
            <a:ext cx="3045725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600" b="1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1500" dirty="0" smtClean="0"/>
              <a:t>4.</a:t>
            </a:r>
            <a:r>
              <a:rPr lang="zh-CN" altLang="en-US" sz="11500" dirty="0" smtClean="0"/>
              <a:t>解除</a:t>
            </a:r>
            <a:r>
              <a:rPr lang="zh-CN" altLang="en-US" sz="11500" dirty="0" smtClean="0"/>
              <a:t>微信绑定操作方法</a:t>
            </a:r>
            <a:endParaRPr lang="en-US" altLang="zh-CN" sz="11500" dirty="0"/>
          </a:p>
        </p:txBody>
      </p:sp>
      <p:sp>
        <p:nvSpPr>
          <p:cNvPr id="10" name="圆角矩形标注 9"/>
          <p:cNvSpPr/>
          <p:nvPr/>
        </p:nvSpPr>
        <p:spPr>
          <a:xfrm>
            <a:off x="23670860" y="2762189"/>
            <a:ext cx="6322024" cy="1832791"/>
          </a:xfrm>
          <a:prstGeom prst="wedgeRoundRectCallout">
            <a:avLst>
              <a:gd name="adj1" fmla="val -26178"/>
              <a:gd name="adj2" fmla="val 147999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点击头像下方“个人设置”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椭圆 12"/>
          <p:cNvSpPr/>
          <p:nvPr/>
        </p:nvSpPr>
        <p:spPr>
          <a:xfrm flipH="1">
            <a:off x="22543340" y="6423952"/>
            <a:ext cx="4288532" cy="12826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64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" y="3181233"/>
            <a:ext cx="30286965" cy="1406383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40531" y="434289"/>
            <a:ext cx="2996243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600" b="1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1500" dirty="0" smtClean="0"/>
              <a:t>4.</a:t>
            </a:r>
            <a:r>
              <a:rPr lang="zh-CN" altLang="en-US" sz="11500" dirty="0" smtClean="0"/>
              <a:t>解除</a:t>
            </a:r>
            <a:r>
              <a:rPr lang="zh-CN" altLang="en-US" sz="11500" dirty="0" smtClean="0"/>
              <a:t>微</a:t>
            </a:r>
            <a:r>
              <a:rPr lang="zh-CN" altLang="en-US" sz="11500" dirty="0"/>
              <a:t>信</a:t>
            </a:r>
            <a:r>
              <a:rPr lang="zh-CN" altLang="en-US" sz="11500" dirty="0" smtClean="0"/>
              <a:t>绑定操作方法</a:t>
            </a:r>
            <a:endParaRPr lang="en-US" altLang="zh-CN" sz="11500" dirty="0"/>
          </a:p>
        </p:txBody>
      </p:sp>
      <p:sp>
        <p:nvSpPr>
          <p:cNvPr id="13" name="椭圆 12"/>
          <p:cNvSpPr/>
          <p:nvPr/>
        </p:nvSpPr>
        <p:spPr>
          <a:xfrm flipH="1">
            <a:off x="21792728" y="6124228"/>
            <a:ext cx="4288532" cy="12826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标注 9"/>
          <p:cNvSpPr/>
          <p:nvPr/>
        </p:nvSpPr>
        <p:spPr>
          <a:xfrm>
            <a:off x="22080760" y="8534841"/>
            <a:ext cx="6322024" cy="2616763"/>
          </a:xfrm>
          <a:prstGeom prst="wedgeRoundRectCallout">
            <a:avLst>
              <a:gd name="adj1" fmla="val -23646"/>
              <a:gd name="adj2" fmla="val -91747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 “ 解除绑定”，即可解除微信账号与学习账号绑定状态。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 flipH="1">
            <a:off x="4294784" y="15413260"/>
            <a:ext cx="4288532" cy="12826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标注 7"/>
          <p:cNvSpPr/>
          <p:nvPr/>
        </p:nvSpPr>
        <p:spPr>
          <a:xfrm>
            <a:off x="9080812" y="11668844"/>
            <a:ext cx="6879267" cy="2616763"/>
          </a:xfrm>
          <a:prstGeom prst="wedgeRoundRectCallout">
            <a:avLst>
              <a:gd name="adj1" fmla="val -57589"/>
              <a:gd name="adj2" fmla="val 107610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 “ 第三方登录”。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7984604" y="13911846"/>
            <a:ext cx="11904779" cy="333322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5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注意：如若微信账号发生更换，解除绑定</a:t>
            </a:r>
            <a:r>
              <a:rPr lang="zh-CN" altLang="en-US" sz="5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后点击“绑定账号”</a:t>
            </a:r>
            <a:r>
              <a:rPr lang="zh-CN" altLang="en-US" sz="5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重新进行扫码操作即可。</a:t>
            </a:r>
            <a:endParaRPr lang="zh-CN" altLang="en-US" sz="5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23376904" y="6412260"/>
            <a:ext cx="1656184" cy="599819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bg2">
                    <a:lumMod val="10000"/>
                  </a:schemeClr>
                </a:solidFill>
              </a:rPr>
              <a:t>解除绑定</a:t>
            </a:r>
            <a:endParaRPr lang="zh-CN" alt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64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052" y="795636"/>
            <a:ext cx="30770955" cy="1380846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8777504" y="6007681"/>
            <a:ext cx="1702496" cy="33843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446912" y="7041312"/>
            <a:ext cx="22682520" cy="537377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学习中出现其他使用问题，可随时联系平台相关人员，途径：</a:t>
            </a:r>
            <a:endParaRPr lang="en-US" altLang="zh-CN" sz="66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平台客服（右侧服务边栏）；</a:t>
            </a:r>
            <a:endParaRPr lang="en-US" altLang="zh-CN" sz="66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联络平台工作人员</a:t>
            </a:r>
            <a:endParaRPr lang="en-US" altLang="zh-CN" sz="66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6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王老师</a:t>
            </a:r>
            <a:r>
              <a:rPr lang="zh-CN" altLang="en-US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010-64519126      </a:t>
            </a:r>
            <a:r>
              <a:rPr lang="zh-CN" altLang="en-US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朱老师：</a:t>
            </a:r>
            <a:r>
              <a:rPr lang="en-US" altLang="zh-CN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010-64519348</a:t>
            </a:r>
            <a:endParaRPr lang="zh-CN" altLang="en-US" sz="6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88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6599041" y="1669671"/>
            <a:ext cx="23114567" cy="1161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72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72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百度搜索“化工安全教育”，点击排行第一位的网站。</a:t>
            </a:r>
            <a:endParaRPr lang="en-US" altLang="zh-CN" sz="7200" b="1" dirty="0" smtClean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7200" b="1" dirty="0" smtClean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7200" b="1" dirty="0" smtClean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7200" b="1" dirty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7200" b="1" dirty="0" smtClean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7200" b="1" dirty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7200" b="1" dirty="0" smtClean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7200" b="1" dirty="0" smtClean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40249"/>
          <a:stretch/>
        </p:blipFill>
        <p:spPr>
          <a:xfrm>
            <a:off x="9340562" y="3459932"/>
            <a:ext cx="17631524" cy="11206393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9695384" y="5555882"/>
            <a:ext cx="14545616" cy="31683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70348" y="2019772"/>
            <a:ext cx="4608512" cy="1163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二、登</a:t>
            </a:r>
            <a:endParaRPr lang="en-US" altLang="zh-CN" sz="15000" b="1" dirty="0" smtClean="0">
              <a:solidFill>
                <a:srgbClr val="1D9B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  <a:endParaRPr lang="en-US" altLang="zh-CN" sz="15000" b="1" dirty="0" smtClean="0">
              <a:solidFill>
                <a:srgbClr val="1D9B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</a:t>
            </a:r>
            <a:endParaRPr lang="en-US" altLang="zh-CN" sz="15000" b="1" dirty="0" smtClean="0">
              <a:solidFill>
                <a:srgbClr val="1D9B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</a:t>
            </a:r>
            <a:endParaRPr lang="zh-CN" altLang="en-US" sz="15000" b="1" dirty="0">
              <a:solidFill>
                <a:srgbClr val="1D9B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942856" y="1669671"/>
            <a:ext cx="72008" cy="11295317"/>
          </a:xfrm>
          <a:prstGeom prst="line">
            <a:avLst/>
          </a:prstGeom>
          <a:ln w="76200">
            <a:solidFill>
              <a:srgbClr val="1D9B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998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17145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24580" y="14453578"/>
            <a:ext cx="32115568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4942856" y="1669671"/>
            <a:ext cx="72008" cy="11295317"/>
          </a:xfrm>
          <a:prstGeom prst="line">
            <a:avLst/>
          </a:prstGeom>
          <a:ln w="76200">
            <a:solidFill>
              <a:srgbClr val="1D9B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18991112" y="3482366"/>
            <a:ext cx="9022819" cy="13299218"/>
            <a:chOff x="18188408" y="-23936"/>
            <a:chExt cx="7916997" cy="1023297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821"/>
            <a:stretch/>
          </p:blipFill>
          <p:spPr>
            <a:xfrm>
              <a:off x="18192328" y="-23936"/>
              <a:ext cx="7913077" cy="586013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273"/>
            <a:stretch/>
          </p:blipFill>
          <p:spPr>
            <a:xfrm>
              <a:off x="18188408" y="5798096"/>
              <a:ext cx="7913077" cy="4410944"/>
            </a:xfrm>
            <a:prstGeom prst="rect">
              <a:avLst/>
            </a:prstGeom>
          </p:spPr>
        </p:pic>
      </p:grpSp>
      <p:sp>
        <p:nvSpPr>
          <p:cNvPr id="6" name="椭圆 5"/>
          <p:cNvSpPr/>
          <p:nvPr/>
        </p:nvSpPr>
        <p:spPr>
          <a:xfrm>
            <a:off x="19954614" y="8854437"/>
            <a:ext cx="2126146" cy="10862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/>
          <a:srcRect r="1000"/>
          <a:stretch/>
        </p:blipFill>
        <p:spPr>
          <a:xfrm>
            <a:off x="6489119" y="3482366"/>
            <a:ext cx="10009112" cy="10071041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8073295" y="14957634"/>
            <a:ext cx="6840760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60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扫码关注公众号</a:t>
            </a:r>
            <a:endParaRPr lang="en-US" altLang="zh-CN" sz="6000" b="1" dirty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右箭头 14"/>
          <p:cNvSpPr/>
          <p:nvPr/>
        </p:nvSpPr>
        <p:spPr>
          <a:xfrm rot="16200000">
            <a:off x="10857507" y="13074991"/>
            <a:ext cx="1272337" cy="198466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521911" y="841820"/>
            <a:ext cx="2068622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60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6000" b="1" dirty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手机关注公众</a:t>
            </a:r>
            <a:r>
              <a:rPr lang="zh-CN" altLang="en-US" sz="60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</a:t>
            </a:r>
            <a:r>
              <a:rPr lang="en-US" altLang="zh-CN" sz="60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6000" b="1" dirty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化工安全教育公共服务平台”</a:t>
            </a:r>
            <a:r>
              <a:rPr lang="en-US" altLang="zh-CN" sz="6000" b="1" dirty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于</a:t>
            </a:r>
            <a:r>
              <a:rPr lang="zh-CN" altLang="en-US" sz="6000" b="1" dirty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公众号界面处访问</a:t>
            </a:r>
            <a:r>
              <a:rPr lang="zh-CN" altLang="en-US" sz="60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6000" b="1" dirty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70348" y="2019772"/>
            <a:ext cx="4608512" cy="1163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二、登</a:t>
            </a:r>
            <a:endParaRPr lang="en-US" altLang="zh-CN" sz="15000" b="1" dirty="0" smtClean="0">
              <a:solidFill>
                <a:srgbClr val="1D9B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  <a:endParaRPr lang="en-US" altLang="zh-CN" sz="15000" b="1" dirty="0" smtClean="0">
              <a:solidFill>
                <a:srgbClr val="1D9B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</a:t>
            </a:r>
            <a:endParaRPr lang="en-US" altLang="zh-CN" sz="15000" b="1" dirty="0" smtClean="0">
              <a:solidFill>
                <a:srgbClr val="1D9B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</a:t>
            </a:r>
            <a:endParaRPr lang="zh-CN" altLang="en-US" sz="15000" b="1" dirty="0">
              <a:solidFill>
                <a:srgbClr val="1D9B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978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5960768" y="1636979"/>
            <a:ext cx="24554728" cy="1305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72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72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手机或电脑端浏览器访问</a:t>
            </a:r>
            <a:endParaRPr lang="en-US" altLang="zh-CN" sz="7200" b="1" dirty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72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72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网址： </a:t>
            </a:r>
            <a:r>
              <a:rPr lang="en-US" altLang="zh-CN" sz="7200" b="1" dirty="0" smtClean="0">
                <a:solidFill>
                  <a:srgbClr val="005BAC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www.ciedu.com.cn</a:t>
            </a:r>
            <a:endParaRPr lang="en-US" altLang="zh-CN" sz="7200" b="1" dirty="0" smtClean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7200" b="1" dirty="0" smtClean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7200" b="1" dirty="0" smtClean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7200" b="1" dirty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7200" b="1" dirty="0" smtClean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7200" b="1" dirty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7200" b="1" dirty="0" smtClean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7200" b="1" dirty="0" smtClean="0">
              <a:solidFill>
                <a:srgbClr val="005B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4942856" y="1669671"/>
            <a:ext cx="72008" cy="11295317"/>
          </a:xfrm>
          <a:prstGeom prst="line">
            <a:avLst/>
          </a:prstGeom>
          <a:ln w="76200">
            <a:solidFill>
              <a:srgbClr val="1D9B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047" y="4540052"/>
            <a:ext cx="20672035" cy="1015280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70348" y="2019772"/>
            <a:ext cx="4608512" cy="1163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二、登</a:t>
            </a:r>
            <a:endParaRPr lang="en-US" altLang="zh-CN" sz="15000" b="1" dirty="0" smtClean="0">
              <a:solidFill>
                <a:srgbClr val="1D9B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  <a:endParaRPr lang="en-US" altLang="zh-CN" sz="15000" b="1" dirty="0" smtClean="0">
              <a:solidFill>
                <a:srgbClr val="1D9B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</a:t>
            </a:r>
            <a:endParaRPr lang="en-US" altLang="zh-CN" sz="15000" b="1" dirty="0" smtClean="0">
              <a:solidFill>
                <a:srgbClr val="1D9B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</a:t>
            </a:r>
            <a:endParaRPr lang="zh-CN" altLang="en-US" sz="15000" b="1" dirty="0">
              <a:solidFill>
                <a:srgbClr val="1D9B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458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339" y="1724050"/>
            <a:ext cx="30522338" cy="136968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t="1" b="80240"/>
          <a:stretch/>
        </p:blipFill>
        <p:spPr>
          <a:xfrm>
            <a:off x="23988" y="239"/>
            <a:ext cx="30456011" cy="338768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1" y="5483205"/>
            <a:ext cx="30480000" cy="9137730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996749" y="6340082"/>
            <a:ext cx="1686025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8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用户接到开通通知后，即可学习。</a:t>
            </a:r>
            <a:endParaRPr lang="en-US" altLang="zh-CN" sz="80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8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初次登录的用户，点击首页右上角“登录”按钮进行</a:t>
            </a:r>
            <a:r>
              <a:rPr lang="zh-CN" altLang="en-US" sz="8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</a:p>
        </p:txBody>
      </p:sp>
      <p:sp>
        <p:nvSpPr>
          <p:cNvPr id="5" name="右箭头 4"/>
          <p:cNvSpPr/>
          <p:nvPr/>
        </p:nvSpPr>
        <p:spPr>
          <a:xfrm rot="18005205">
            <a:off x="21824747" y="4657162"/>
            <a:ext cx="4344790" cy="244827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196524" y="792089"/>
            <a:ext cx="4968552" cy="7200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34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0" y="1004739"/>
            <a:ext cx="30460799" cy="1380429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-457744" y="7153913"/>
            <a:ext cx="1087320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账号：注册手机号码</a:t>
            </a:r>
            <a:endParaRPr lang="en-US" altLang="zh-CN" sz="80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zh-CN" alt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密码：手机号后六位</a:t>
            </a:r>
            <a:endParaRPr lang="en-US" altLang="zh-CN" sz="80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518797" y="6921706"/>
            <a:ext cx="10486998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例</a:t>
            </a:r>
            <a:r>
              <a:rPr lang="zh-CN" alt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：</a:t>
            </a:r>
            <a:r>
              <a:rPr lang="zh-CN" alt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张三，</a:t>
            </a:r>
            <a:endParaRPr lang="en-US" altLang="zh-CN" sz="72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r>
              <a:rPr lang="zh-CN" alt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手机号</a:t>
            </a:r>
            <a:r>
              <a:rPr lang="en-US" altLang="zh-CN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13645-123-456</a:t>
            </a:r>
            <a:endParaRPr lang="en-US" altLang="zh-CN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r>
              <a:rPr lang="zh-CN" alt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账号：</a:t>
            </a:r>
            <a:r>
              <a:rPr lang="en-US" altLang="zh-CN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13645123456</a:t>
            </a:r>
          </a:p>
          <a:p>
            <a:r>
              <a:rPr lang="zh-CN" alt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密码：</a:t>
            </a:r>
            <a:r>
              <a:rPr lang="en-US" altLang="zh-CN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123456</a:t>
            </a:r>
            <a:endParaRPr lang="zh-CN" alt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右箭头 8"/>
          <p:cNvSpPr/>
          <p:nvPr/>
        </p:nvSpPr>
        <p:spPr>
          <a:xfrm rot="597971">
            <a:off x="8520394" y="9990158"/>
            <a:ext cx="2298361" cy="160047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0874524" y="6511493"/>
            <a:ext cx="4032448" cy="17009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68844" y="8795219"/>
            <a:ext cx="4032448" cy="1630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82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b="13615"/>
          <a:stretch/>
        </p:blipFill>
        <p:spPr>
          <a:xfrm>
            <a:off x="0" y="-24076"/>
            <a:ext cx="30480000" cy="150772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4468044"/>
            <a:ext cx="30073648" cy="10585176"/>
          </a:xfrm>
          <a:prstGeom prst="rect">
            <a:avLst/>
          </a:prstGeom>
          <a:solidFill>
            <a:schemeClr val="bg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0127432" y="6999040"/>
            <a:ext cx="18794088" cy="141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6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登录之后点击平台首页右上角“我的学习”</a:t>
            </a:r>
            <a:endParaRPr lang="zh-CN" altLang="en-US" sz="6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右箭头 3"/>
          <p:cNvSpPr/>
          <p:nvPr/>
        </p:nvSpPr>
        <p:spPr>
          <a:xfrm rot="16497140">
            <a:off x="22775374" y="4447999"/>
            <a:ext cx="3458616" cy="150502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 rot="5400000">
            <a:off x="1131870" y="6070807"/>
            <a:ext cx="7863691" cy="626469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zh-CN" altLang="en-US" sz="199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三、学习</a:t>
            </a:r>
            <a:endParaRPr lang="en-US" altLang="zh-CN" sz="15000" b="1" dirty="0" smtClean="0">
              <a:solidFill>
                <a:srgbClr val="1D9B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5000" b="1" dirty="0" smtClean="0">
                <a:solidFill>
                  <a:srgbClr val="1D9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流程</a:t>
            </a:r>
            <a:endParaRPr lang="zh-CN" altLang="en-US" sz="15000" b="1" dirty="0">
              <a:solidFill>
                <a:srgbClr val="1D9B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223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edu">
  <a:themeElements>
    <a:clrScheme name="自定义 1">
      <a:dk1>
        <a:srgbClr val="003A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tnzgldk">
      <a:majorFont>
        <a:latin typeface="+mn-lt"/>
        <a:ea typeface="+mn-ea"/>
        <a:cs typeface=""/>
      </a:majorFont>
      <a:minorFont>
        <a:latin typeface="+mn-lt"/>
        <a:ea typeface="+mn-e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edu" id="{51CF319C-3C51-447F-A191-7E68040F5DF3}" vid="{EE9599ED-A1BB-4F7C-8C73-7ABAA70DD8E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ciedu</Template>
  <TotalTime>5908</TotalTime>
  <Words>979</Words>
  <Application>Microsoft Office PowerPoint</Application>
  <PresentationFormat>自定义</PresentationFormat>
  <Paragraphs>144</Paragraphs>
  <Slides>40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5" baseType="lpstr">
      <vt:lpstr>等线</vt:lpstr>
      <vt:lpstr>华文中宋</vt:lpstr>
      <vt:lpstr>微软雅黑</vt:lpstr>
      <vt:lpstr>Arial</vt:lpstr>
      <vt:lpstr>ciedu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化工（危险化学品）企业风险分级管控、隐患排查治理双重预防机制构建焦点问题</dc:title>
  <dc:creator>Administrator</dc:creator>
  <cp:lastModifiedBy>S</cp:lastModifiedBy>
  <cp:revision>277</cp:revision>
  <dcterms:created xsi:type="dcterms:W3CDTF">2018-07-21T01:04:29Z</dcterms:created>
  <dcterms:modified xsi:type="dcterms:W3CDTF">2019-08-09T07:57:05Z</dcterms:modified>
</cp:coreProperties>
</file>